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1481" r:id="rId5"/>
    <p:sldId id="1220" r:id="rId6"/>
    <p:sldId id="1497" r:id="rId7"/>
    <p:sldId id="1500" r:id="rId8"/>
    <p:sldId id="1512" r:id="rId9"/>
    <p:sldId id="1517" r:id="rId10"/>
    <p:sldId id="1518" r:id="rId11"/>
    <p:sldId id="1522" r:id="rId12"/>
    <p:sldId id="1501" r:id="rId13"/>
    <p:sldId id="1499" r:id="rId14"/>
    <p:sldId id="1482" r:id="rId15"/>
    <p:sldId id="1509" r:id="rId16"/>
    <p:sldId id="1502" r:id="rId17"/>
    <p:sldId id="1508" r:id="rId18"/>
    <p:sldId id="1510" r:id="rId19"/>
    <p:sldId id="1520" r:id="rId20"/>
    <p:sldId id="1521" r:id="rId21"/>
    <p:sldId id="1511" r:id="rId22"/>
    <p:sldId id="1519" r:id="rId23"/>
    <p:sldId id="1504" r:id="rId24"/>
    <p:sldId id="1513" r:id="rId25"/>
    <p:sldId id="1506" r:id="rId26"/>
    <p:sldId id="1515" r:id="rId27"/>
    <p:sldId id="1516" r:id="rId28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32B6C"/>
    <a:srgbClr val="C4F4F6"/>
    <a:srgbClr val="92E5F0"/>
    <a:srgbClr val="62CFCC"/>
    <a:srgbClr val="55BFA2"/>
    <a:srgbClr val="C1C1C1"/>
    <a:srgbClr val="D2BDE7"/>
    <a:srgbClr val="C6A4E7"/>
    <a:srgbClr val="FFBA2D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2" autoAdjust="0"/>
    <p:restoredTop sz="99409" autoAdjust="0"/>
  </p:normalViewPr>
  <p:slideViewPr>
    <p:cSldViewPr snapToGrid="0" snapToObjects="1">
      <p:cViewPr varScale="1">
        <p:scale>
          <a:sx n="58" d="100"/>
          <a:sy n="58" d="100"/>
        </p:scale>
        <p:origin x="540" y="114"/>
      </p:cViewPr>
      <p:guideLst>
        <p:guide orient="horz" pos="432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28992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D7D604-68B5-B049-BBCE-FE1FAAF765AE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F32024-2B77-A046-8408-0ABE972BC351}">
      <dgm:prSet phldrT="[Text]"/>
      <dgm:spPr>
        <a:solidFill>
          <a:srgbClr val="7030A0"/>
        </a:solidFill>
      </dgm:spPr>
      <dgm:t>
        <a:bodyPr/>
        <a:lstStyle/>
        <a:p>
          <a:pPr algn="ctr"/>
          <a:r>
            <a:rPr lang="en-US" dirty="0"/>
            <a:t>Research</a:t>
          </a:r>
        </a:p>
      </dgm:t>
    </dgm:pt>
    <dgm:pt modelId="{6E318831-1207-1542-8312-8814144E93FD}" type="parTrans" cxnId="{AB26745E-E004-C24B-BCDD-AA10AD7DB016}">
      <dgm:prSet/>
      <dgm:spPr/>
      <dgm:t>
        <a:bodyPr/>
        <a:lstStyle/>
        <a:p>
          <a:pPr algn="ctr"/>
          <a:endParaRPr lang="en-US"/>
        </a:p>
      </dgm:t>
    </dgm:pt>
    <dgm:pt modelId="{79458E9F-4AD2-5B46-8D12-41EAB48CAF07}" type="sibTrans" cxnId="{AB26745E-E004-C24B-BCDD-AA10AD7DB016}">
      <dgm:prSet/>
      <dgm:spPr/>
      <dgm:t>
        <a:bodyPr/>
        <a:lstStyle/>
        <a:p>
          <a:pPr algn="ctr"/>
          <a:endParaRPr lang="en-US"/>
        </a:p>
      </dgm:t>
    </dgm:pt>
    <dgm:pt modelId="{B521413B-934E-2D4F-AB92-C330393EED91}">
      <dgm:prSet phldrT="[Text]"/>
      <dgm:spPr/>
      <dgm:t>
        <a:bodyPr/>
        <a:lstStyle/>
        <a:p>
          <a:pPr algn="ctr"/>
          <a:r>
            <a:rPr lang="en-US" dirty="0"/>
            <a:t>Data and Insights</a:t>
          </a:r>
        </a:p>
      </dgm:t>
    </dgm:pt>
    <dgm:pt modelId="{1C0C7B92-146F-3042-B777-357D83A91673}" type="parTrans" cxnId="{8EE10938-4487-3C49-9779-4E1DC4821E0E}">
      <dgm:prSet/>
      <dgm:spPr/>
      <dgm:t>
        <a:bodyPr/>
        <a:lstStyle/>
        <a:p>
          <a:pPr algn="ctr"/>
          <a:endParaRPr lang="en-US"/>
        </a:p>
      </dgm:t>
    </dgm:pt>
    <dgm:pt modelId="{AC9F3699-C3B1-5A40-B50D-8CDC561E59B2}" type="sibTrans" cxnId="{8EE10938-4487-3C49-9779-4E1DC4821E0E}">
      <dgm:prSet/>
      <dgm:spPr/>
      <dgm:t>
        <a:bodyPr/>
        <a:lstStyle/>
        <a:p>
          <a:pPr algn="ctr"/>
          <a:endParaRPr lang="en-US"/>
        </a:p>
      </dgm:t>
    </dgm:pt>
    <dgm:pt modelId="{27989215-907F-004D-9108-1B1BA13AE569}">
      <dgm:prSet phldrT="[Text]"/>
      <dgm:spPr/>
      <dgm:t>
        <a:bodyPr/>
        <a:lstStyle/>
        <a:p>
          <a:pPr algn="ctr"/>
          <a:r>
            <a:rPr lang="en-US" dirty="0"/>
            <a:t>Channel Expertise</a:t>
          </a:r>
        </a:p>
      </dgm:t>
    </dgm:pt>
    <dgm:pt modelId="{73C1061B-E271-3F40-8DB2-331245FFCD24}" type="parTrans" cxnId="{837C6EA9-94B6-DB4F-8A5D-7AF9B971D149}">
      <dgm:prSet/>
      <dgm:spPr/>
      <dgm:t>
        <a:bodyPr/>
        <a:lstStyle/>
        <a:p>
          <a:pPr algn="ctr"/>
          <a:endParaRPr lang="en-US"/>
        </a:p>
      </dgm:t>
    </dgm:pt>
    <dgm:pt modelId="{AE7086AC-5EB2-4E4B-996F-4A6A6E3D5884}" type="sibTrans" cxnId="{837C6EA9-94B6-DB4F-8A5D-7AF9B971D149}">
      <dgm:prSet/>
      <dgm:spPr/>
      <dgm:t>
        <a:bodyPr/>
        <a:lstStyle/>
        <a:p>
          <a:pPr algn="ctr"/>
          <a:endParaRPr lang="en-US"/>
        </a:p>
      </dgm:t>
    </dgm:pt>
    <dgm:pt modelId="{1102897F-C036-7C44-A868-97CF7C54B2F8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dirty="0"/>
            <a:t>Strategy</a:t>
          </a:r>
        </a:p>
      </dgm:t>
    </dgm:pt>
    <dgm:pt modelId="{A087B8AB-7F96-AA41-B68E-456C85CFACCB}" type="parTrans" cxnId="{C63B4288-A639-C540-A1E2-E867F0DA9E6F}">
      <dgm:prSet/>
      <dgm:spPr/>
      <dgm:t>
        <a:bodyPr/>
        <a:lstStyle/>
        <a:p>
          <a:pPr algn="ctr"/>
          <a:endParaRPr lang="en-US"/>
        </a:p>
      </dgm:t>
    </dgm:pt>
    <dgm:pt modelId="{CC28FE8D-EFD7-344C-9CD6-8A245CF4C2AA}" type="sibTrans" cxnId="{C63B4288-A639-C540-A1E2-E867F0DA9E6F}">
      <dgm:prSet/>
      <dgm:spPr/>
      <dgm:t>
        <a:bodyPr/>
        <a:lstStyle/>
        <a:p>
          <a:pPr algn="ctr"/>
          <a:endParaRPr lang="en-US"/>
        </a:p>
      </dgm:t>
    </dgm:pt>
    <dgm:pt modelId="{407357B1-7E99-254C-B036-07B6B88FA5AD}">
      <dgm:prSet phldrT="[Text]"/>
      <dgm:spPr/>
      <dgm:t>
        <a:bodyPr/>
        <a:lstStyle/>
        <a:p>
          <a:pPr algn="ctr"/>
          <a:r>
            <a:rPr lang="en-US" dirty="0"/>
            <a:t>Audience Focused</a:t>
          </a:r>
        </a:p>
      </dgm:t>
    </dgm:pt>
    <dgm:pt modelId="{E85B8310-D107-AD48-A70E-D6DB0E5DB69B}" type="parTrans" cxnId="{DF7E7D0E-2BA2-D14F-A32E-3B5F5EF89E82}">
      <dgm:prSet/>
      <dgm:spPr/>
      <dgm:t>
        <a:bodyPr/>
        <a:lstStyle/>
        <a:p>
          <a:pPr algn="ctr"/>
          <a:endParaRPr lang="en-US"/>
        </a:p>
      </dgm:t>
    </dgm:pt>
    <dgm:pt modelId="{A685E840-6C16-4B47-B792-E27390AF3A92}" type="sibTrans" cxnId="{DF7E7D0E-2BA2-D14F-A32E-3B5F5EF89E82}">
      <dgm:prSet/>
      <dgm:spPr/>
      <dgm:t>
        <a:bodyPr/>
        <a:lstStyle/>
        <a:p>
          <a:pPr algn="ctr"/>
          <a:endParaRPr lang="en-US"/>
        </a:p>
      </dgm:t>
    </dgm:pt>
    <dgm:pt modelId="{5900FF6C-BA2A-954E-AA18-5921D6B59042}">
      <dgm:prSet phldrT="[Text]"/>
      <dgm:spPr/>
      <dgm:t>
        <a:bodyPr/>
        <a:lstStyle/>
        <a:p>
          <a:pPr algn="ctr"/>
          <a:r>
            <a:rPr lang="en-US" dirty="0"/>
            <a:t>Continuous Improvement</a:t>
          </a:r>
        </a:p>
      </dgm:t>
    </dgm:pt>
    <dgm:pt modelId="{AE06A122-2A81-CA49-B657-F0DF4500723C}" type="parTrans" cxnId="{0E56F73B-4E4F-3E4B-AEAE-161283EC0BC3}">
      <dgm:prSet/>
      <dgm:spPr/>
      <dgm:t>
        <a:bodyPr/>
        <a:lstStyle/>
        <a:p>
          <a:pPr algn="ctr"/>
          <a:endParaRPr lang="en-US"/>
        </a:p>
      </dgm:t>
    </dgm:pt>
    <dgm:pt modelId="{3776C881-0759-C54A-B090-2A9338FEDE68}" type="sibTrans" cxnId="{0E56F73B-4E4F-3E4B-AEAE-161283EC0BC3}">
      <dgm:prSet/>
      <dgm:spPr/>
      <dgm:t>
        <a:bodyPr/>
        <a:lstStyle/>
        <a:p>
          <a:pPr algn="ctr"/>
          <a:endParaRPr lang="en-US"/>
        </a:p>
      </dgm:t>
    </dgm:pt>
    <dgm:pt modelId="{D7CA7826-307B-2847-ACD3-E515E673138D}">
      <dgm:prSet phldrT="[Text]"/>
      <dgm:spPr>
        <a:solidFill>
          <a:srgbClr val="00CACC"/>
        </a:solidFill>
      </dgm:spPr>
      <dgm:t>
        <a:bodyPr/>
        <a:lstStyle/>
        <a:p>
          <a:pPr algn="ctr"/>
          <a:r>
            <a:rPr lang="en-US" dirty="0"/>
            <a:t>Implementation</a:t>
          </a:r>
        </a:p>
      </dgm:t>
    </dgm:pt>
    <dgm:pt modelId="{4498E66B-6E9C-0540-BE4C-263C185D08C2}" type="parTrans" cxnId="{82DB03F8-CE2B-5344-B17D-3F942C9B0B33}">
      <dgm:prSet/>
      <dgm:spPr/>
      <dgm:t>
        <a:bodyPr/>
        <a:lstStyle/>
        <a:p>
          <a:pPr algn="ctr"/>
          <a:endParaRPr lang="en-US"/>
        </a:p>
      </dgm:t>
    </dgm:pt>
    <dgm:pt modelId="{4F76C388-AB7C-1647-B1DD-39740125A974}" type="sibTrans" cxnId="{82DB03F8-CE2B-5344-B17D-3F942C9B0B33}">
      <dgm:prSet/>
      <dgm:spPr/>
      <dgm:t>
        <a:bodyPr/>
        <a:lstStyle/>
        <a:p>
          <a:pPr algn="ctr"/>
          <a:endParaRPr lang="en-US"/>
        </a:p>
      </dgm:t>
    </dgm:pt>
    <dgm:pt modelId="{C5A72D1C-B776-7A4E-8487-EF0057174041}">
      <dgm:prSet phldrT="[Text]"/>
      <dgm:spPr/>
      <dgm:t>
        <a:bodyPr/>
        <a:lstStyle/>
        <a:p>
          <a:pPr algn="ctr"/>
          <a:r>
            <a:rPr lang="en-US" dirty="0"/>
            <a:t>Channel Customization</a:t>
          </a:r>
        </a:p>
      </dgm:t>
    </dgm:pt>
    <dgm:pt modelId="{2C2225A8-C1AB-A746-B643-DF97268DD53A}" type="parTrans" cxnId="{6DDF05E7-B6DB-F94B-9FA4-C75AC17930E8}">
      <dgm:prSet/>
      <dgm:spPr/>
      <dgm:t>
        <a:bodyPr/>
        <a:lstStyle/>
        <a:p>
          <a:pPr algn="ctr"/>
          <a:endParaRPr lang="en-US"/>
        </a:p>
      </dgm:t>
    </dgm:pt>
    <dgm:pt modelId="{9D337C62-E747-6F49-9C86-99A0B09506FF}" type="sibTrans" cxnId="{6DDF05E7-B6DB-F94B-9FA4-C75AC17930E8}">
      <dgm:prSet/>
      <dgm:spPr/>
      <dgm:t>
        <a:bodyPr/>
        <a:lstStyle/>
        <a:p>
          <a:pPr algn="ctr"/>
          <a:endParaRPr lang="en-US"/>
        </a:p>
      </dgm:t>
    </dgm:pt>
    <dgm:pt modelId="{8780428A-F6EF-6F41-BABF-2EEFD75B5D9B}">
      <dgm:prSet phldrT="[Text]"/>
      <dgm:spPr/>
      <dgm:t>
        <a:bodyPr/>
        <a:lstStyle/>
        <a:p>
          <a:pPr algn="ctr"/>
          <a:r>
            <a:rPr lang="en-US" dirty="0"/>
            <a:t>Optimization</a:t>
          </a:r>
        </a:p>
      </dgm:t>
    </dgm:pt>
    <dgm:pt modelId="{A29AFD0C-3B39-BA42-8DC4-8D146DB419E3}" type="parTrans" cxnId="{23B1EC6D-3FEC-6A45-B1F5-3D54622037F1}">
      <dgm:prSet/>
      <dgm:spPr/>
      <dgm:t>
        <a:bodyPr/>
        <a:lstStyle/>
        <a:p>
          <a:pPr algn="ctr"/>
          <a:endParaRPr lang="en-US"/>
        </a:p>
      </dgm:t>
    </dgm:pt>
    <dgm:pt modelId="{7C596E76-0492-2048-87BE-388A880D1583}" type="sibTrans" cxnId="{23B1EC6D-3FEC-6A45-B1F5-3D54622037F1}">
      <dgm:prSet/>
      <dgm:spPr/>
      <dgm:t>
        <a:bodyPr/>
        <a:lstStyle/>
        <a:p>
          <a:pPr algn="ctr"/>
          <a:endParaRPr lang="en-US"/>
        </a:p>
      </dgm:t>
    </dgm:pt>
    <dgm:pt modelId="{56B0571E-9C72-8C41-9FF0-66BA16F5D29F}">
      <dgm:prSet/>
      <dgm:spPr/>
      <dgm:t>
        <a:bodyPr/>
        <a:lstStyle/>
        <a:p>
          <a:pPr algn="ctr"/>
          <a:r>
            <a:rPr lang="en-US" dirty="0"/>
            <a:t>Message Sequencing</a:t>
          </a:r>
        </a:p>
      </dgm:t>
    </dgm:pt>
    <dgm:pt modelId="{200ECBE5-E337-E349-81BA-9915BAA4F9D1}" type="parTrans" cxnId="{EACCE3B7-BEAB-EF43-8805-CC4375D104D1}">
      <dgm:prSet/>
      <dgm:spPr/>
      <dgm:t>
        <a:bodyPr/>
        <a:lstStyle/>
        <a:p>
          <a:pPr algn="ctr"/>
          <a:endParaRPr lang="en-US"/>
        </a:p>
      </dgm:t>
    </dgm:pt>
    <dgm:pt modelId="{424A449D-F551-5843-98CD-8A0ED540EC14}" type="sibTrans" cxnId="{EACCE3B7-BEAB-EF43-8805-CC4375D104D1}">
      <dgm:prSet/>
      <dgm:spPr/>
      <dgm:t>
        <a:bodyPr/>
        <a:lstStyle/>
        <a:p>
          <a:pPr algn="ctr"/>
          <a:endParaRPr lang="en-US"/>
        </a:p>
      </dgm:t>
    </dgm:pt>
    <dgm:pt modelId="{0377979F-84C3-4D41-B8FC-A62B01785AAA}">
      <dgm:prSet/>
      <dgm:spPr/>
      <dgm:t>
        <a:bodyPr/>
        <a:lstStyle/>
        <a:p>
          <a:pPr algn="ctr"/>
          <a:r>
            <a:rPr lang="en-US" dirty="0"/>
            <a:t>Channel Selection</a:t>
          </a:r>
        </a:p>
      </dgm:t>
    </dgm:pt>
    <dgm:pt modelId="{ECAF608A-A866-3F4C-9F17-692CBCB9B422}" type="parTrans" cxnId="{C9006B8F-AFBA-C347-B63D-7D8A739D0F4B}">
      <dgm:prSet/>
      <dgm:spPr/>
      <dgm:t>
        <a:bodyPr/>
        <a:lstStyle/>
        <a:p>
          <a:pPr algn="ctr"/>
          <a:endParaRPr lang="en-US"/>
        </a:p>
      </dgm:t>
    </dgm:pt>
    <dgm:pt modelId="{6A64AF33-39A1-1841-95B1-4AA57877FA3F}" type="sibTrans" cxnId="{C9006B8F-AFBA-C347-B63D-7D8A739D0F4B}">
      <dgm:prSet/>
      <dgm:spPr/>
      <dgm:t>
        <a:bodyPr/>
        <a:lstStyle/>
        <a:p>
          <a:pPr algn="ctr"/>
          <a:endParaRPr lang="en-US"/>
        </a:p>
      </dgm:t>
    </dgm:pt>
    <dgm:pt modelId="{F388E375-11E7-A542-A1A5-222B23519EF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n-US" dirty="0"/>
            <a:t>Efficient | Effective | Exceed Expectations</a:t>
          </a:r>
        </a:p>
      </dgm:t>
    </dgm:pt>
    <dgm:pt modelId="{35ABDC24-7CFA-1440-9D74-436A8ED9E073}" type="parTrans" cxnId="{91A6295B-12CF-9B41-A27F-0EF8E522692F}">
      <dgm:prSet/>
      <dgm:spPr/>
      <dgm:t>
        <a:bodyPr/>
        <a:lstStyle/>
        <a:p>
          <a:pPr algn="ctr"/>
          <a:endParaRPr lang="en-US"/>
        </a:p>
      </dgm:t>
    </dgm:pt>
    <dgm:pt modelId="{F1D9FD49-5059-8049-985C-11D61E2F707D}" type="sibTrans" cxnId="{91A6295B-12CF-9B41-A27F-0EF8E522692F}">
      <dgm:prSet/>
      <dgm:spPr/>
      <dgm:t>
        <a:bodyPr/>
        <a:lstStyle/>
        <a:p>
          <a:pPr algn="ctr"/>
          <a:endParaRPr lang="en-US"/>
        </a:p>
      </dgm:t>
    </dgm:pt>
    <dgm:pt modelId="{2A7547E2-FA6C-DA40-9D03-E30DB52D582A}" type="pres">
      <dgm:prSet presAssocID="{1CD7D604-68B5-B049-BBCE-FE1FAAF765AE}" presName="Name0" presStyleCnt="0">
        <dgm:presLayoutVars>
          <dgm:dir/>
          <dgm:animLvl val="lvl"/>
          <dgm:resizeHandles val="exact"/>
        </dgm:presLayoutVars>
      </dgm:prSet>
      <dgm:spPr/>
    </dgm:pt>
    <dgm:pt modelId="{3F757E10-C585-244C-BF76-D6EA2364CBC7}" type="pres">
      <dgm:prSet presAssocID="{F388E375-11E7-A542-A1A5-222B23519EFF}" presName="boxAndChildren" presStyleCnt="0"/>
      <dgm:spPr/>
    </dgm:pt>
    <dgm:pt modelId="{F7F0913B-56DB-5C4D-98B4-250ADF8CE916}" type="pres">
      <dgm:prSet presAssocID="{F388E375-11E7-A542-A1A5-222B23519EFF}" presName="parentTextBox" presStyleLbl="node1" presStyleIdx="0" presStyleCnt="4"/>
      <dgm:spPr/>
    </dgm:pt>
    <dgm:pt modelId="{E3459186-49A3-7545-B379-22BD17170C21}" type="pres">
      <dgm:prSet presAssocID="{4F76C388-AB7C-1647-B1DD-39740125A974}" presName="sp" presStyleCnt="0"/>
      <dgm:spPr/>
    </dgm:pt>
    <dgm:pt modelId="{D459512C-86B6-CF45-85D5-32BA0B9200B6}" type="pres">
      <dgm:prSet presAssocID="{D7CA7826-307B-2847-ACD3-E515E673138D}" presName="arrowAndChildren" presStyleCnt="0"/>
      <dgm:spPr/>
    </dgm:pt>
    <dgm:pt modelId="{18FB1D94-DC99-6849-B6B5-50E65769D201}" type="pres">
      <dgm:prSet presAssocID="{D7CA7826-307B-2847-ACD3-E515E673138D}" presName="parentTextArrow" presStyleLbl="node1" presStyleIdx="0" presStyleCnt="4"/>
      <dgm:spPr/>
    </dgm:pt>
    <dgm:pt modelId="{8AD02D21-02A7-6F43-A540-4660A5557033}" type="pres">
      <dgm:prSet presAssocID="{D7CA7826-307B-2847-ACD3-E515E673138D}" presName="arrow" presStyleLbl="node1" presStyleIdx="1" presStyleCnt="4"/>
      <dgm:spPr/>
    </dgm:pt>
    <dgm:pt modelId="{E9868643-1E56-624D-838F-87D5431D2382}" type="pres">
      <dgm:prSet presAssocID="{D7CA7826-307B-2847-ACD3-E515E673138D}" presName="descendantArrow" presStyleCnt="0"/>
      <dgm:spPr/>
    </dgm:pt>
    <dgm:pt modelId="{3BAA38C7-CC77-3E45-B540-124465479E61}" type="pres">
      <dgm:prSet presAssocID="{C5A72D1C-B776-7A4E-8487-EF0057174041}" presName="childTextArrow" presStyleLbl="fgAccFollowNode1" presStyleIdx="0" presStyleCnt="8">
        <dgm:presLayoutVars>
          <dgm:bulletEnabled val="1"/>
        </dgm:presLayoutVars>
      </dgm:prSet>
      <dgm:spPr/>
    </dgm:pt>
    <dgm:pt modelId="{8AA5AED8-501E-BD45-870E-49C0DA636075}" type="pres">
      <dgm:prSet presAssocID="{8780428A-F6EF-6F41-BABF-2EEFD75B5D9B}" presName="childTextArrow" presStyleLbl="fgAccFollowNode1" presStyleIdx="1" presStyleCnt="8">
        <dgm:presLayoutVars>
          <dgm:bulletEnabled val="1"/>
        </dgm:presLayoutVars>
      </dgm:prSet>
      <dgm:spPr/>
    </dgm:pt>
    <dgm:pt modelId="{077EDDEF-93A1-6E4E-9E8D-993593A3BBD5}" type="pres">
      <dgm:prSet presAssocID="{56B0571E-9C72-8C41-9FF0-66BA16F5D29F}" presName="childTextArrow" presStyleLbl="fgAccFollowNode1" presStyleIdx="2" presStyleCnt="8">
        <dgm:presLayoutVars>
          <dgm:bulletEnabled val="1"/>
        </dgm:presLayoutVars>
      </dgm:prSet>
      <dgm:spPr/>
    </dgm:pt>
    <dgm:pt modelId="{257C609A-93DF-9F4C-81A1-775F461F39DF}" type="pres">
      <dgm:prSet presAssocID="{CC28FE8D-EFD7-344C-9CD6-8A245CF4C2AA}" presName="sp" presStyleCnt="0"/>
      <dgm:spPr/>
    </dgm:pt>
    <dgm:pt modelId="{BC618533-F664-B543-BD17-38C15E18E66F}" type="pres">
      <dgm:prSet presAssocID="{1102897F-C036-7C44-A868-97CF7C54B2F8}" presName="arrowAndChildren" presStyleCnt="0"/>
      <dgm:spPr/>
    </dgm:pt>
    <dgm:pt modelId="{7723D7D0-1101-584E-B7B0-4103787F6451}" type="pres">
      <dgm:prSet presAssocID="{1102897F-C036-7C44-A868-97CF7C54B2F8}" presName="parentTextArrow" presStyleLbl="node1" presStyleIdx="1" presStyleCnt="4"/>
      <dgm:spPr/>
    </dgm:pt>
    <dgm:pt modelId="{0C705D83-1E80-D44E-993F-85B5A70AFA28}" type="pres">
      <dgm:prSet presAssocID="{1102897F-C036-7C44-A868-97CF7C54B2F8}" presName="arrow" presStyleLbl="node1" presStyleIdx="2" presStyleCnt="4"/>
      <dgm:spPr/>
    </dgm:pt>
    <dgm:pt modelId="{ED1802B7-C140-AE47-A173-7CF2DE4D9EA2}" type="pres">
      <dgm:prSet presAssocID="{1102897F-C036-7C44-A868-97CF7C54B2F8}" presName="descendantArrow" presStyleCnt="0"/>
      <dgm:spPr/>
    </dgm:pt>
    <dgm:pt modelId="{16CBD640-BD87-734D-B979-2E9B048C8E2A}" type="pres">
      <dgm:prSet presAssocID="{407357B1-7E99-254C-B036-07B6B88FA5AD}" presName="childTextArrow" presStyleLbl="fgAccFollowNode1" presStyleIdx="3" presStyleCnt="8">
        <dgm:presLayoutVars>
          <dgm:bulletEnabled val="1"/>
        </dgm:presLayoutVars>
      </dgm:prSet>
      <dgm:spPr/>
    </dgm:pt>
    <dgm:pt modelId="{2B73E4E9-B247-7D4B-84E7-5E8B4AF8FB0E}" type="pres">
      <dgm:prSet presAssocID="{0377979F-84C3-4D41-B8FC-A62B01785AAA}" presName="childTextArrow" presStyleLbl="fgAccFollowNode1" presStyleIdx="4" presStyleCnt="8">
        <dgm:presLayoutVars>
          <dgm:bulletEnabled val="1"/>
        </dgm:presLayoutVars>
      </dgm:prSet>
      <dgm:spPr/>
    </dgm:pt>
    <dgm:pt modelId="{569A4E72-59EF-844E-A0BA-86194C48765A}" type="pres">
      <dgm:prSet presAssocID="{5900FF6C-BA2A-954E-AA18-5921D6B59042}" presName="childTextArrow" presStyleLbl="fgAccFollowNode1" presStyleIdx="5" presStyleCnt="8">
        <dgm:presLayoutVars>
          <dgm:bulletEnabled val="1"/>
        </dgm:presLayoutVars>
      </dgm:prSet>
      <dgm:spPr/>
    </dgm:pt>
    <dgm:pt modelId="{EC4E10E7-2828-EB48-905F-E85060DA42CC}" type="pres">
      <dgm:prSet presAssocID="{79458E9F-4AD2-5B46-8D12-41EAB48CAF07}" presName="sp" presStyleCnt="0"/>
      <dgm:spPr/>
    </dgm:pt>
    <dgm:pt modelId="{C1CCFD7F-003B-4E4D-8B1D-DA8EE9469037}" type="pres">
      <dgm:prSet presAssocID="{1CF32024-2B77-A046-8408-0ABE972BC351}" presName="arrowAndChildren" presStyleCnt="0"/>
      <dgm:spPr/>
    </dgm:pt>
    <dgm:pt modelId="{DA31CE83-17A0-1942-80FF-60EC2730C4F8}" type="pres">
      <dgm:prSet presAssocID="{1CF32024-2B77-A046-8408-0ABE972BC351}" presName="parentTextArrow" presStyleLbl="node1" presStyleIdx="2" presStyleCnt="4"/>
      <dgm:spPr/>
    </dgm:pt>
    <dgm:pt modelId="{B615DCCD-4974-F646-A9B3-BE06387BC3B7}" type="pres">
      <dgm:prSet presAssocID="{1CF32024-2B77-A046-8408-0ABE972BC351}" presName="arrow" presStyleLbl="node1" presStyleIdx="3" presStyleCnt="4"/>
      <dgm:spPr/>
    </dgm:pt>
    <dgm:pt modelId="{8B1CB438-A664-0741-90B8-9B7F9997C1ED}" type="pres">
      <dgm:prSet presAssocID="{1CF32024-2B77-A046-8408-0ABE972BC351}" presName="descendantArrow" presStyleCnt="0"/>
      <dgm:spPr/>
    </dgm:pt>
    <dgm:pt modelId="{B3BBEE4F-FFE7-3844-9819-54BA1CD16A70}" type="pres">
      <dgm:prSet presAssocID="{B521413B-934E-2D4F-AB92-C330393EED91}" presName="childTextArrow" presStyleLbl="fgAccFollowNode1" presStyleIdx="6" presStyleCnt="8">
        <dgm:presLayoutVars>
          <dgm:bulletEnabled val="1"/>
        </dgm:presLayoutVars>
      </dgm:prSet>
      <dgm:spPr/>
    </dgm:pt>
    <dgm:pt modelId="{5A1729E5-8AF6-CD44-93CD-101518BBC699}" type="pres">
      <dgm:prSet presAssocID="{27989215-907F-004D-9108-1B1BA13AE569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F43EA900-A3B0-2947-B686-E2FA7955FDC0}" type="presOf" srcId="{D7CA7826-307B-2847-ACD3-E515E673138D}" destId="{8AD02D21-02A7-6F43-A540-4660A5557033}" srcOrd="1" destOrd="0" presId="urn:microsoft.com/office/officeart/2005/8/layout/process4"/>
    <dgm:cxn modelId="{2FC7AF00-4C09-5F4B-AE78-1A3FE018EDD4}" type="presOf" srcId="{D7CA7826-307B-2847-ACD3-E515E673138D}" destId="{18FB1D94-DC99-6849-B6B5-50E65769D201}" srcOrd="0" destOrd="0" presId="urn:microsoft.com/office/officeart/2005/8/layout/process4"/>
    <dgm:cxn modelId="{69ED6D0A-80EC-E74F-9FD8-C3466E75BF10}" type="presOf" srcId="{1CF32024-2B77-A046-8408-0ABE972BC351}" destId="{B615DCCD-4974-F646-A9B3-BE06387BC3B7}" srcOrd="1" destOrd="0" presId="urn:microsoft.com/office/officeart/2005/8/layout/process4"/>
    <dgm:cxn modelId="{DF7E7D0E-2BA2-D14F-A32E-3B5F5EF89E82}" srcId="{1102897F-C036-7C44-A868-97CF7C54B2F8}" destId="{407357B1-7E99-254C-B036-07B6B88FA5AD}" srcOrd="0" destOrd="0" parTransId="{E85B8310-D107-AD48-A70E-D6DB0E5DB69B}" sibTransId="{A685E840-6C16-4B47-B792-E27390AF3A92}"/>
    <dgm:cxn modelId="{A4666313-E838-CD49-9283-7CF15277318B}" type="presOf" srcId="{27989215-907F-004D-9108-1B1BA13AE569}" destId="{5A1729E5-8AF6-CD44-93CD-101518BBC699}" srcOrd="0" destOrd="0" presId="urn:microsoft.com/office/officeart/2005/8/layout/process4"/>
    <dgm:cxn modelId="{8EE10938-4487-3C49-9779-4E1DC4821E0E}" srcId="{1CF32024-2B77-A046-8408-0ABE972BC351}" destId="{B521413B-934E-2D4F-AB92-C330393EED91}" srcOrd="0" destOrd="0" parTransId="{1C0C7B92-146F-3042-B777-357D83A91673}" sibTransId="{AC9F3699-C3B1-5A40-B50D-8CDC561E59B2}"/>
    <dgm:cxn modelId="{0E56F73B-4E4F-3E4B-AEAE-161283EC0BC3}" srcId="{1102897F-C036-7C44-A868-97CF7C54B2F8}" destId="{5900FF6C-BA2A-954E-AA18-5921D6B59042}" srcOrd="2" destOrd="0" parTransId="{AE06A122-2A81-CA49-B657-F0DF4500723C}" sibTransId="{3776C881-0759-C54A-B090-2A9338FEDE68}"/>
    <dgm:cxn modelId="{15C1025B-AA8D-ED44-A7DD-69BEBC27E757}" type="presOf" srcId="{F388E375-11E7-A542-A1A5-222B23519EFF}" destId="{F7F0913B-56DB-5C4D-98B4-250ADF8CE916}" srcOrd="0" destOrd="0" presId="urn:microsoft.com/office/officeart/2005/8/layout/process4"/>
    <dgm:cxn modelId="{91A6295B-12CF-9B41-A27F-0EF8E522692F}" srcId="{1CD7D604-68B5-B049-BBCE-FE1FAAF765AE}" destId="{F388E375-11E7-A542-A1A5-222B23519EFF}" srcOrd="3" destOrd="0" parTransId="{35ABDC24-7CFA-1440-9D74-436A8ED9E073}" sibTransId="{F1D9FD49-5059-8049-985C-11D61E2F707D}"/>
    <dgm:cxn modelId="{194ACA5B-CB09-2544-81B0-19807A3C8104}" type="presOf" srcId="{5900FF6C-BA2A-954E-AA18-5921D6B59042}" destId="{569A4E72-59EF-844E-A0BA-86194C48765A}" srcOrd="0" destOrd="0" presId="urn:microsoft.com/office/officeart/2005/8/layout/process4"/>
    <dgm:cxn modelId="{AB26745E-E004-C24B-BCDD-AA10AD7DB016}" srcId="{1CD7D604-68B5-B049-BBCE-FE1FAAF765AE}" destId="{1CF32024-2B77-A046-8408-0ABE972BC351}" srcOrd="0" destOrd="0" parTransId="{6E318831-1207-1542-8312-8814144E93FD}" sibTransId="{79458E9F-4AD2-5B46-8D12-41EAB48CAF07}"/>
    <dgm:cxn modelId="{6A8C6C4A-20E6-FD40-8D21-20EDB360D82A}" type="presOf" srcId="{8780428A-F6EF-6F41-BABF-2EEFD75B5D9B}" destId="{8AA5AED8-501E-BD45-870E-49C0DA636075}" srcOrd="0" destOrd="0" presId="urn:microsoft.com/office/officeart/2005/8/layout/process4"/>
    <dgm:cxn modelId="{BC8E914B-E54D-7740-86DB-BD286CDB77CC}" type="presOf" srcId="{0377979F-84C3-4D41-B8FC-A62B01785AAA}" destId="{2B73E4E9-B247-7D4B-84E7-5E8B4AF8FB0E}" srcOrd="0" destOrd="0" presId="urn:microsoft.com/office/officeart/2005/8/layout/process4"/>
    <dgm:cxn modelId="{23B1EC6D-3FEC-6A45-B1F5-3D54622037F1}" srcId="{D7CA7826-307B-2847-ACD3-E515E673138D}" destId="{8780428A-F6EF-6F41-BABF-2EEFD75B5D9B}" srcOrd="1" destOrd="0" parTransId="{A29AFD0C-3B39-BA42-8DC4-8D146DB419E3}" sibTransId="{7C596E76-0492-2048-87BE-388A880D1583}"/>
    <dgm:cxn modelId="{5FC3AA72-0D69-D043-8899-438DF064E61D}" type="presOf" srcId="{1102897F-C036-7C44-A868-97CF7C54B2F8}" destId="{7723D7D0-1101-584E-B7B0-4103787F6451}" srcOrd="0" destOrd="0" presId="urn:microsoft.com/office/officeart/2005/8/layout/process4"/>
    <dgm:cxn modelId="{39F14884-7B83-EE4B-92AC-0E4442C796DC}" type="presOf" srcId="{C5A72D1C-B776-7A4E-8487-EF0057174041}" destId="{3BAA38C7-CC77-3E45-B540-124465479E61}" srcOrd="0" destOrd="0" presId="urn:microsoft.com/office/officeart/2005/8/layout/process4"/>
    <dgm:cxn modelId="{C63B4288-A639-C540-A1E2-E867F0DA9E6F}" srcId="{1CD7D604-68B5-B049-BBCE-FE1FAAF765AE}" destId="{1102897F-C036-7C44-A868-97CF7C54B2F8}" srcOrd="1" destOrd="0" parTransId="{A087B8AB-7F96-AA41-B68E-456C85CFACCB}" sibTransId="{CC28FE8D-EFD7-344C-9CD6-8A245CF4C2AA}"/>
    <dgm:cxn modelId="{C9006B8F-AFBA-C347-B63D-7D8A739D0F4B}" srcId="{1102897F-C036-7C44-A868-97CF7C54B2F8}" destId="{0377979F-84C3-4D41-B8FC-A62B01785AAA}" srcOrd="1" destOrd="0" parTransId="{ECAF608A-A866-3F4C-9F17-692CBCB9B422}" sibTransId="{6A64AF33-39A1-1841-95B1-4AA57877FA3F}"/>
    <dgm:cxn modelId="{53983690-E612-914B-89F6-A3AE988C5620}" type="presOf" srcId="{B521413B-934E-2D4F-AB92-C330393EED91}" destId="{B3BBEE4F-FFE7-3844-9819-54BA1CD16A70}" srcOrd="0" destOrd="0" presId="urn:microsoft.com/office/officeart/2005/8/layout/process4"/>
    <dgm:cxn modelId="{BCEB47A6-8437-414E-B51C-5769FA74CC8C}" type="presOf" srcId="{1CF32024-2B77-A046-8408-0ABE972BC351}" destId="{DA31CE83-17A0-1942-80FF-60EC2730C4F8}" srcOrd="0" destOrd="0" presId="urn:microsoft.com/office/officeart/2005/8/layout/process4"/>
    <dgm:cxn modelId="{837C6EA9-94B6-DB4F-8A5D-7AF9B971D149}" srcId="{1CF32024-2B77-A046-8408-0ABE972BC351}" destId="{27989215-907F-004D-9108-1B1BA13AE569}" srcOrd="1" destOrd="0" parTransId="{73C1061B-E271-3F40-8DB2-331245FFCD24}" sibTransId="{AE7086AC-5EB2-4E4B-996F-4A6A6E3D5884}"/>
    <dgm:cxn modelId="{EACCE3B7-BEAB-EF43-8805-CC4375D104D1}" srcId="{D7CA7826-307B-2847-ACD3-E515E673138D}" destId="{56B0571E-9C72-8C41-9FF0-66BA16F5D29F}" srcOrd="2" destOrd="0" parTransId="{200ECBE5-E337-E349-81BA-9915BAA4F9D1}" sibTransId="{424A449D-F551-5843-98CD-8A0ED540EC14}"/>
    <dgm:cxn modelId="{87D39AC1-AAD3-A84B-B966-595E842E7994}" type="presOf" srcId="{407357B1-7E99-254C-B036-07B6B88FA5AD}" destId="{16CBD640-BD87-734D-B979-2E9B048C8E2A}" srcOrd="0" destOrd="0" presId="urn:microsoft.com/office/officeart/2005/8/layout/process4"/>
    <dgm:cxn modelId="{374525CA-1DCB-F643-9DA8-63024437C316}" type="presOf" srcId="{1102897F-C036-7C44-A868-97CF7C54B2F8}" destId="{0C705D83-1E80-D44E-993F-85B5A70AFA28}" srcOrd="1" destOrd="0" presId="urn:microsoft.com/office/officeart/2005/8/layout/process4"/>
    <dgm:cxn modelId="{6DDF05E7-B6DB-F94B-9FA4-C75AC17930E8}" srcId="{D7CA7826-307B-2847-ACD3-E515E673138D}" destId="{C5A72D1C-B776-7A4E-8487-EF0057174041}" srcOrd="0" destOrd="0" parTransId="{2C2225A8-C1AB-A746-B643-DF97268DD53A}" sibTransId="{9D337C62-E747-6F49-9C86-99A0B09506FF}"/>
    <dgm:cxn modelId="{7CBA34E9-F3B3-E044-AC7A-0CE7B0813111}" type="presOf" srcId="{1CD7D604-68B5-B049-BBCE-FE1FAAF765AE}" destId="{2A7547E2-FA6C-DA40-9D03-E30DB52D582A}" srcOrd="0" destOrd="0" presId="urn:microsoft.com/office/officeart/2005/8/layout/process4"/>
    <dgm:cxn modelId="{0D7A47EC-9550-2541-BAFF-1B745938335D}" type="presOf" srcId="{56B0571E-9C72-8C41-9FF0-66BA16F5D29F}" destId="{077EDDEF-93A1-6E4E-9E8D-993593A3BBD5}" srcOrd="0" destOrd="0" presId="urn:microsoft.com/office/officeart/2005/8/layout/process4"/>
    <dgm:cxn modelId="{82DB03F8-CE2B-5344-B17D-3F942C9B0B33}" srcId="{1CD7D604-68B5-B049-BBCE-FE1FAAF765AE}" destId="{D7CA7826-307B-2847-ACD3-E515E673138D}" srcOrd="2" destOrd="0" parTransId="{4498E66B-6E9C-0540-BE4C-263C185D08C2}" sibTransId="{4F76C388-AB7C-1647-B1DD-39740125A974}"/>
    <dgm:cxn modelId="{051769AD-0251-344F-9654-23DADCE7F381}" type="presParOf" srcId="{2A7547E2-FA6C-DA40-9D03-E30DB52D582A}" destId="{3F757E10-C585-244C-BF76-D6EA2364CBC7}" srcOrd="0" destOrd="0" presId="urn:microsoft.com/office/officeart/2005/8/layout/process4"/>
    <dgm:cxn modelId="{0F73CA14-EEAC-5340-8D89-68516F9F8E20}" type="presParOf" srcId="{3F757E10-C585-244C-BF76-D6EA2364CBC7}" destId="{F7F0913B-56DB-5C4D-98B4-250ADF8CE916}" srcOrd="0" destOrd="0" presId="urn:microsoft.com/office/officeart/2005/8/layout/process4"/>
    <dgm:cxn modelId="{5232E55A-BA69-7A48-8720-5E3CCA180241}" type="presParOf" srcId="{2A7547E2-FA6C-DA40-9D03-E30DB52D582A}" destId="{E3459186-49A3-7545-B379-22BD17170C21}" srcOrd="1" destOrd="0" presId="urn:microsoft.com/office/officeart/2005/8/layout/process4"/>
    <dgm:cxn modelId="{3EDC4C2F-14FD-E84E-88E5-CEA6EC536BAE}" type="presParOf" srcId="{2A7547E2-FA6C-DA40-9D03-E30DB52D582A}" destId="{D459512C-86B6-CF45-85D5-32BA0B9200B6}" srcOrd="2" destOrd="0" presId="urn:microsoft.com/office/officeart/2005/8/layout/process4"/>
    <dgm:cxn modelId="{B7CC0B92-1B88-2948-8324-1EC9E9110DF8}" type="presParOf" srcId="{D459512C-86B6-CF45-85D5-32BA0B9200B6}" destId="{18FB1D94-DC99-6849-B6B5-50E65769D201}" srcOrd="0" destOrd="0" presId="urn:microsoft.com/office/officeart/2005/8/layout/process4"/>
    <dgm:cxn modelId="{56D1BFB4-6265-0248-88CA-815E892E7475}" type="presParOf" srcId="{D459512C-86B6-CF45-85D5-32BA0B9200B6}" destId="{8AD02D21-02A7-6F43-A540-4660A5557033}" srcOrd="1" destOrd="0" presId="urn:microsoft.com/office/officeart/2005/8/layout/process4"/>
    <dgm:cxn modelId="{FA27D88E-C5F2-5A42-8132-80D5B0A995A4}" type="presParOf" srcId="{D459512C-86B6-CF45-85D5-32BA0B9200B6}" destId="{E9868643-1E56-624D-838F-87D5431D2382}" srcOrd="2" destOrd="0" presId="urn:microsoft.com/office/officeart/2005/8/layout/process4"/>
    <dgm:cxn modelId="{30668281-1AFB-F342-9E9B-42F0DAE2A99A}" type="presParOf" srcId="{E9868643-1E56-624D-838F-87D5431D2382}" destId="{3BAA38C7-CC77-3E45-B540-124465479E61}" srcOrd="0" destOrd="0" presId="urn:microsoft.com/office/officeart/2005/8/layout/process4"/>
    <dgm:cxn modelId="{C072B708-D13C-A743-AD89-880239B24842}" type="presParOf" srcId="{E9868643-1E56-624D-838F-87D5431D2382}" destId="{8AA5AED8-501E-BD45-870E-49C0DA636075}" srcOrd="1" destOrd="0" presId="urn:microsoft.com/office/officeart/2005/8/layout/process4"/>
    <dgm:cxn modelId="{B136D7CD-986B-884A-B151-1C02D708730D}" type="presParOf" srcId="{E9868643-1E56-624D-838F-87D5431D2382}" destId="{077EDDEF-93A1-6E4E-9E8D-993593A3BBD5}" srcOrd="2" destOrd="0" presId="urn:microsoft.com/office/officeart/2005/8/layout/process4"/>
    <dgm:cxn modelId="{06A5D381-549F-BB43-A757-DB43C99F7FD6}" type="presParOf" srcId="{2A7547E2-FA6C-DA40-9D03-E30DB52D582A}" destId="{257C609A-93DF-9F4C-81A1-775F461F39DF}" srcOrd="3" destOrd="0" presId="urn:microsoft.com/office/officeart/2005/8/layout/process4"/>
    <dgm:cxn modelId="{3511C90F-1CC9-1046-9FF4-7942A712D7DF}" type="presParOf" srcId="{2A7547E2-FA6C-DA40-9D03-E30DB52D582A}" destId="{BC618533-F664-B543-BD17-38C15E18E66F}" srcOrd="4" destOrd="0" presId="urn:microsoft.com/office/officeart/2005/8/layout/process4"/>
    <dgm:cxn modelId="{FA9D18C5-7DE1-D547-94B7-F1E7BC47A79D}" type="presParOf" srcId="{BC618533-F664-B543-BD17-38C15E18E66F}" destId="{7723D7D0-1101-584E-B7B0-4103787F6451}" srcOrd="0" destOrd="0" presId="urn:microsoft.com/office/officeart/2005/8/layout/process4"/>
    <dgm:cxn modelId="{632F5511-FB57-BC47-8853-673E601A40F8}" type="presParOf" srcId="{BC618533-F664-B543-BD17-38C15E18E66F}" destId="{0C705D83-1E80-D44E-993F-85B5A70AFA28}" srcOrd="1" destOrd="0" presId="urn:microsoft.com/office/officeart/2005/8/layout/process4"/>
    <dgm:cxn modelId="{B4E52F55-9A0D-534C-BDCB-09D8050C3B0F}" type="presParOf" srcId="{BC618533-F664-B543-BD17-38C15E18E66F}" destId="{ED1802B7-C140-AE47-A173-7CF2DE4D9EA2}" srcOrd="2" destOrd="0" presId="urn:microsoft.com/office/officeart/2005/8/layout/process4"/>
    <dgm:cxn modelId="{F2C03951-AB4D-A149-A461-9E9BE44E69A0}" type="presParOf" srcId="{ED1802B7-C140-AE47-A173-7CF2DE4D9EA2}" destId="{16CBD640-BD87-734D-B979-2E9B048C8E2A}" srcOrd="0" destOrd="0" presId="urn:microsoft.com/office/officeart/2005/8/layout/process4"/>
    <dgm:cxn modelId="{AE5253DE-6876-9E4D-B1C7-79214CE8CD51}" type="presParOf" srcId="{ED1802B7-C140-AE47-A173-7CF2DE4D9EA2}" destId="{2B73E4E9-B247-7D4B-84E7-5E8B4AF8FB0E}" srcOrd="1" destOrd="0" presId="urn:microsoft.com/office/officeart/2005/8/layout/process4"/>
    <dgm:cxn modelId="{757659E6-EB9D-C443-97EC-DD9C0DECF0A5}" type="presParOf" srcId="{ED1802B7-C140-AE47-A173-7CF2DE4D9EA2}" destId="{569A4E72-59EF-844E-A0BA-86194C48765A}" srcOrd="2" destOrd="0" presId="urn:microsoft.com/office/officeart/2005/8/layout/process4"/>
    <dgm:cxn modelId="{470E5D03-C4F5-8246-AF72-35A24F16CCF5}" type="presParOf" srcId="{2A7547E2-FA6C-DA40-9D03-E30DB52D582A}" destId="{EC4E10E7-2828-EB48-905F-E85060DA42CC}" srcOrd="5" destOrd="0" presId="urn:microsoft.com/office/officeart/2005/8/layout/process4"/>
    <dgm:cxn modelId="{04EB5244-2BB9-1C48-92DC-8AD580AA3959}" type="presParOf" srcId="{2A7547E2-FA6C-DA40-9D03-E30DB52D582A}" destId="{C1CCFD7F-003B-4E4D-8B1D-DA8EE9469037}" srcOrd="6" destOrd="0" presId="urn:microsoft.com/office/officeart/2005/8/layout/process4"/>
    <dgm:cxn modelId="{95912C7D-EEB8-C34B-B9D8-8DAD6B1C999A}" type="presParOf" srcId="{C1CCFD7F-003B-4E4D-8B1D-DA8EE9469037}" destId="{DA31CE83-17A0-1942-80FF-60EC2730C4F8}" srcOrd="0" destOrd="0" presId="urn:microsoft.com/office/officeart/2005/8/layout/process4"/>
    <dgm:cxn modelId="{F4379B14-589B-BA43-9560-306E8086660C}" type="presParOf" srcId="{C1CCFD7F-003B-4E4D-8B1D-DA8EE9469037}" destId="{B615DCCD-4974-F646-A9B3-BE06387BC3B7}" srcOrd="1" destOrd="0" presId="urn:microsoft.com/office/officeart/2005/8/layout/process4"/>
    <dgm:cxn modelId="{35AEEEAA-6828-F144-A373-D8F477124CF5}" type="presParOf" srcId="{C1CCFD7F-003B-4E4D-8B1D-DA8EE9469037}" destId="{8B1CB438-A664-0741-90B8-9B7F9997C1ED}" srcOrd="2" destOrd="0" presId="urn:microsoft.com/office/officeart/2005/8/layout/process4"/>
    <dgm:cxn modelId="{FB48EE7D-8BD4-DC49-A86D-E067658F702A}" type="presParOf" srcId="{8B1CB438-A664-0741-90B8-9B7F9997C1ED}" destId="{B3BBEE4F-FFE7-3844-9819-54BA1CD16A70}" srcOrd="0" destOrd="0" presId="urn:microsoft.com/office/officeart/2005/8/layout/process4"/>
    <dgm:cxn modelId="{D944E25E-2F78-5342-9EC7-65075C79A515}" type="presParOf" srcId="{8B1CB438-A664-0741-90B8-9B7F9997C1ED}" destId="{5A1729E5-8AF6-CD44-93CD-101518BBC69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01FE13-E34A-B74A-B32B-2C1C7F6242C6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EBF6F1-405E-2249-AD7A-41A10E19803D}">
      <dgm:prSet phldrT="[Text]"/>
      <dgm:spPr>
        <a:solidFill>
          <a:srgbClr val="7832AD"/>
        </a:solidFill>
        <a:ln>
          <a:noFill/>
        </a:ln>
      </dgm:spPr>
      <dgm:t>
        <a:bodyPr/>
        <a:lstStyle/>
        <a:p>
          <a:pPr rtl="0"/>
          <a:r>
            <a:rPr lang="en-US" b="1" i="0" dirty="0">
              <a:latin typeface="Museo Slab 700" panose="02000000000000000000" pitchFamily="2" charset="77"/>
            </a:rPr>
            <a:t>APPLAUSE</a:t>
          </a:r>
        </a:p>
      </dgm:t>
    </dgm:pt>
    <dgm:pt modelId="{07C08C26-5EFE-3A41-8452-315136FFDA9A}" type="parTrans" cxnId="{47A07B90-0B17-1646-8AC3-483C638067BF}">
      <dgm:prSet/>
      <dgm:spPr/>
      <dgm:t>
        <a:bodyPr/>
        <a:lstStyle/>
        <a:p>
          <a:endParaRPr lang="en-US"/>
        </a:p>
      </dgm:t>
    </dgm:pt>
    <dgm:pt modelId="{0B0BBE7F-38C7-4C49-B948-6850B6F9652D}" type="sibTrans" cxnId="{47A07B90-0B17-1646-8AC3-483C638067BF}">
      <dgm:prSet/>
      <dgm:spPr/>
      <dgm:t>
        <a:bodyPr/>
        <a:lstStyle/>
        <a:p>
          <a:endParaRPr lang="en-US"/>
        </a:p>
      </dgm:t>
    </dgm:pt>
    <dgm:pt modelId="{2B461997-ADF2-F145-A705-A306C5E6579E}">
      <dgm:prSet phldrT="[Text]" custT="1"/>
      <dgm:spPr>
        <a:solidFill>
          <a:srgbClr val="D2BDE7">
            <a:alpha val="89804"/>
          </a:srgbClr>
        </a:solidFill>
        <a:ln>
          <a:noFill/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WHY - Find out what people like</a:t>
          </a:r>
        </a:p>
      </dgm:t>
    </dgm:pt>
    <dgm:pt modelId="{702C0688-555C-9542-948D-EAFCD4D61C55}" type="parTrans" cxnId="{395968BC-FED8-5F44-A309-C7425F3F888E}">
      <dgm:prSet/>
      <dgm:spPr/>
      <dgm:t>
        <a:bodyPr/>
        <a:lstStyle/>
        <a:p>
          <a:endParaRPr lang="en-US"/>
        </a:p>
      </dgm:t>
    </dgm:pt>
    <dgm:pt modelId="{77F26E0E-9ABD-3944-8E51-9A5BCC678608}" type="sibTrans" cxnId="{395968BC-FED8-5F44-A309-C7425F3F888E}">
      <dgm:prSet/>
      <dgm:spPr/>
      <dgm:t>
        <a:bodyPr/>
        <a:lstStyle/>
        <a:p>
          <a:endParaRPr lang="en-US"/>
        </a:p>
      </dgm:t>
    </dgm:pt>
    <dgm:pt modelId="{0678D0A0-1BB6-C546-B9B5-6F7314093756}">
      <dgm:prSet phldrT="[Text]" custT="1"/>
      <dgm:spPr>
        <a:solidFill>
          <a:srgbClr val="D2BDE7">
            <a:alpha val="89804"/>
          </a:srgbClr>
        </a:solidFill>
        <a:ln>
          <a:noFill/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WHAT - Favorites, likes, hearts</a:t>
          </a:r>
        </a:p>
      </dgm:t>
    </dgm:pt>
    <dgm:pt modelId="{135A25AD-1159-9841-B03E-E86AFF37C851}" type="parTrans" cxnId="{885DFA86-4FBC-FE4F-91D3-18C18751CB4A}">
      <dgm:prSet/>
      <dgm:spPr/>
      <dgm:t>
        <a:bodyPr/>
        <a:lstStyle/>
        <a:p>
          <a:endParaRPr lang="en-US"/>
        </a:p>
      </dgm:t>
    </dgm:pt>
    <dgm:pt modelId="{2135CFF2-C1B4-A549-AF38-4D0D9975CB09}" type="sibTrans" cxnId="{885DFA86-4FBC-FE4F-91D3-18C18751CB4A}">
      <dgm:prSet/>
      <dgm:spPr/>
      <dgm:t>
        <a:bodyPr/>
        <a:lstStyle/>
        <a:p>
          <a:endParaRPr lang="en-US"/>
        </a:p>
      </dgm:t>
    </dgm:pt>
    <dgm:pt modelId="{29BC776B-3EA9-0C41-883F-86EDBADC6BD3}">
      <dgm:prSet phldrT="[Tex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 b="1" i="0" dirty="0">
              <a:latin typeface="Museo Slab 700" panose="02000000000000000000" pitchFamily="2" charset="77"/>
            </a:rPr>
            <a:t>CONVERSATION</a:t>
          </a:r>
        </a:p>
      </dgm:t>
    </dgm:pt>
    <dgm:pt modelId="{00F72DD0-DCC9-DF47-8229-D13FAE4B3EF6}" type="parTrans" cxnId="{868D6176-91A7-0A42-A431-0A7A4920553B}">
      <dgm:prSet/>
      <dgm:spPr/>
      <dgm:t>
        <a:bodyPr/>
        <a:lstStyle/>
        <a:p>
          <a:endParaRPr lang="en-US"/>
        </a:p>
      </dgm:t>
    </dgm:pt>
    <dgm:pt modelId="{609AE4A9-8B8C-E04D-9882-E0E95B97431D}" type="sibTrans" cxnId="{868D6176-91A7-0A42-A431-0A7A4920553B}">
      <dgm:prSet/>
      <dgm:spPr/>
      <dgm:t>
        <a:bodyPr/>
        <a:lstStyle/>
        <a:p>
          <a:endParaRPr lang="en-US"/>
        </a:p>
      </dgm:t>
    </dgm:pt>
    <dgm:pt modelId="{93A22B42-B1B5-CB49-A1DA-89951F1259D7}">
      <dgm:prSet phldrT="[Text]" custT="1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WHY - Find out what people want to talk to you about</a:t>
          </a:r>
        </a:p>
      </dgm:t>
    </dgm:pt>
    <dgm:pt modelId="{0DB25AD0-50E1-1748-BBB2-719656840D5A}" type="parTrans" cxnId="{41C46EB2-3C92-FD4E-A283-D6004749F64B}">
      <dgm:prSet/>
      <dgm:spPr/>
      <dgm:t>
        <a:bodyPr/>
        <a:lstStyle/>
        <a:p>
          <a:endParaRPr lang="en-US"/>
        </a:p>
      </dgm:t>
    </dgm:pt>
    <dgm:pt modelId="{A1A32816-2791-F446-B284-DCBA53D66A43}" type="sibTrans" cxnId="{41C46EB2-3C92-FD4E-A283-D6004749F64B}">
      <dgm:prSet/>
      <dgm:spPr/>
      <dgm:t>
        <a:bodyPr/>
        <a:lstStyle/>
        <a:p>
          <a:endParaRPr lang="en-US"/>
        </a:p>
      </dgm:t>
    </dgm:pt>
    <dgm:pt modelId="{98E2D4F3-956C-7C45-8336-A2CF2D547604}">
      <dgm:prSet phldrT="[Text]" custT="1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WHAT - Comments, replies</a:t>
          </a:r>
        </a:p>
      </dgm:t>
    </dgm:pt>
    <dgm:pt modelId="{394AAD66-AD88-F743-A688-123E2BADF91C}" type="parTrans" cxnId="{DFC7172B-807D-8E48-B083-C51DFC3BD82D}">
      <dgm:prSet/>
      <dgm:spPr/>
      <dgm:t>
        <a:bodyPr/>
        <a:lstStyle/>
        <a:p>
          <a:endParaRPr lang="en-US"/>
        </a:p>
      </dgm:t>
    </dgm:pt>
    <dgm:pt modelId="{54DCC9DA-7E71-5143-8947-47655705DD8E}" type="sibTrans" cxnId="{DFC7172B-807D-8E48-B083-C51DFC3BD82D}">
      <dgm:prSet/>
      <dgm:spPr/>
      <dgm:t>
        <a:bodyPr/>
        <a:lstStyle/>
        <a:p>
          <a:endParaRPr lang="en-US"/>
        </a:p>
      </dgm:t>
    </dgm:pt>
    <dgm:pt modelId="{EE03E803-CAFA-2D45-99DA-D70DAE55A6D8}">
      <dgm:prSet phldrT="[Text]"/>
      <dgm:spPr>
        <a:solidFill>
          <a:srgbClr val="62CFCC"/>
        </a:solidFill>
        <a:ln>
          <a:noFill/>
        </a:ln>
      </dgm:spPr>
      <dgm:t>
        <a:bodyPr/>
        <a:lstStyle/>
        <a:p>
          <a:r>
            <a:rPr lang="en-US" b="1" i="0" dirty="0">
              <a:latin typeface="Museo Slab 700" panose="02000000000000000000" pitchFamily="2" charset="77"/>
            </a:rPr>
            <a:t>AMPLIFICATION</a:t>
          </a:r>
        </a:p>
      </dgm:t>
    </dgm:pt>
    <dgm:pt modelId="{94EE9C03-D91E-924F-A4CF-DA8F720EC8C9}" type="parTrans" cxnId="{88223BAE-3978-F749-8CF9-F437DA3A4DB6}">
      <dgm:prSet/>
      <dgm:spPr/>
      <dgm:t>
        <a:bodyPr/>
        <a:lstStyle/>
        <a:p>
          <a:endParaRPr lang="en-US"/>
        </a:p>
      </dgm:t>
    </dgm:pt>
    <dgm:pt modelId="{8C6532C3-9AFC-1042-A4BB-CA425A250F52}" type="sibTrans" cxnId="{88223BAE-3978-F749-8CF9-F437DA3A4DB6}">
      <dgm:prSet/>
      <dgm:spPr/>
      <dgm:t>
        <a:bodyPr/>
        <a:lstStyle/>
        <a:p>
          <a:endParaRPr lang="en-US"/>
        </a:p>
      </dgm:t>
    </dgm:pt>
    <dgm:pt modelId="{F0910DAD-11EF-C44C-8D9C-098F2F1A81F6}">
      <dgm:prSet phldrT="[Text]" custT="1"/>
      <dgm:spPr>
        <a:solidFill>
          <a:srgbClr val="C4F4F6">
            <a:alpha val="89804"/>
          </a:srgbClr>
        </a:solidFill>
        <a:ln>
          <a:noFill/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WHY - Find out what people are willing to advocate for</a:t>
          </a:r>
        </a:p>
      </dgm:t>
    </dgm:pt>
    <dgm:pt modelId="{545A8282-37C9-5B48-85F1-52530B1FDE40}" type="parTrans" cxnId="{2BB3E118-360D-B84A-A979-206CD72C7D85}">
      <dgm:prSet/>
      <dgm:spPr/>
      <dgm:t>
        <a:bodyPr/>
        <a:lstStyle/>
        <a:p>
          <a:endParaRPr lang="en-US"/>
        </a:p>
      </dgm:t>
    </dgm:pt>
    <dgm:pt modelId="{516F3B78-D89E-AD4D-ABE7-C69D533584F3}" type="sibTrans" cxnId="{2BB3E118-360D-B84A-A979-206CD72C7D85}">
      <dgm:prSet/>
      <dgm:spPr/>
      <dgm:t>
        <a:bodyPr/>
        <a:lstStyle/>
        <a:p>
          <a:endParaRPr lang="en-US"/>
        </a:p>
      </dgm:t>
    </dgm:pt>
    <dgm:pt modelId="{7E7EC083-D85A-BF47-8280-9B9E1AFEAEC8}">
      <dgm:prSet phldrT="[Text]" custT="1"/>
      <dgm:spPr>
        <a:solidFill>
          <a:srgbClr val="C4F4F6">
            <a:alpha val="89804"/>
          </a:srgbClr>
        </a:solidFill>
        <a:ln>
          <a:noFill/>
        </a:ln>
      </dgm:spPr>
      <dgm:t>
        <a:bodyPr/>
        <a:lstStyle/>
        <a:p>
          <a:r>
            <a:rPr lang="en-US" sz="3200" b="0" i="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WHAT - Shares, retweets</a:t>
          </a:r>
        </a:p>
      </dgm:t>
    </dgm:pt>
    <dgm:pt modelId="{FEAA9A3D-E150-BA45-BD9D-E840B4B88802}" type="parTrans" cxnId="{ACCE401B-577E-9949-917E-6C778DAF1C4C}">
      <dgm:prSet/>
      <dgm:spPr/>
      <dgm:t>
        <a:bodyPr/>
        <a:lstStyle/>
        <a:p>
          <a:endParaRPr lang="en-US"/>
        </a:p>
      </dgm:t>
    </dgm:pt>
    <dgm:pt modelId="{0E425FBB-511D-2C4D-AEDB-74BC58897FDB}" type="sibTrans" cxnId="{ACCE401B-577E-9949-917E-6C778DAF1C4C}">
      <dgm:prSet/>
      <dgm:spPr/>
      <dgm:t>
        <a:bodyPr/>
        <a:lstStyle/>
        <a:p>
          <a:endParaRPr lang="en-US"/>
        </a:p>
      </dgm:t>
    </dgm:pt>
    <dgm:pt modelId="{DBFC95CB-B96F-E942-A578-C71ACD9A371F}" type="pres">
      <dgm:prSet presAssocID="{B301FE13-E34A-B74A-B32B-2C1C7F6242C6}" presName="Name0" presStyleCnt="0">
        <dgm:presLayoutVars>
          <dgm:dir/>
          <dgm:animLvl val="lvl"/>
          <dgm:resizeHandles val="exact"/>
        </dgm:presLayoutVars>
      </dgm:prSet>
      <dgm:spPr/>
    </dgm:pt>
    <dgm:pt modelId="{C92E5E20-4EB7-1847-B77B-FD21ACFABDC8}" type="pres">
      <dgm:prSet presAssocID="{D7EBF6F1-405E-2249-AD7A-41A10E19803D}" presName="composite" presStyleCnt="0"/>
      <dgm:spPr/>
    </dgm:pt>
    <dgm:pt modelId="{859B1E2F-7A5F-BC40-8067-88640ED09B7D}" type="pres">
      <dgm:prSet presAssocID="{D7EBF6F1-405E-2249-AD7A-41A10E19803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4837151-903D-404F-896C-4F908BC877A4}" type="pres">
      <dgm:prSet presAssocID="{D7EBF6F1-405E-2249-AD7A-41A10E19803D}" presName="desTx" presStyleLbl="alignAccFollowNode1" presStyleIdx="0" presStyleCnt="3">
        <dgm:presLayoutVars>
          <dgm:bulletEnabled val="1"/>
        </dgm:presLayoutVars>
      </dgm:prSet>
      <dgm:spPr/>
    </dgm:pt>
    <dgm:pt modelId="{632AF077-1769-9D49-B4E6-B006F853C2E8}" type="pres">
      <dgm:prSet presAssocID="{0B0BBE7F-38C7-4C49-B948-6850B6F9652D}" presName="space" presStyleCnt="0"/>
      <dgm:spPr/>
    </dgm:pt>
    <dgm:pt modelId="{9938BD83-E1B2-4E45-B77F-6BC8EBD5002D}" type="pres">
      <dgm:prSet presAssocID="{29BC776B-3EA9-0C41-883F-86EDBADC6BD3}" presName="composite" presStyleCnt="0"/>
      <dgm:spPr/>
    </dgm:pt>
    <dgm:pt modelId="{C475066F-4120-3743-916C-4925998FD23F}" type="pres">
      <dgm:prSet presAssocID="{29BC776B-3EA9-0C41-883F-86EDBADC6BD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0F812B1-2943-6043-BA7C-381598D98EAE}" type="pres">
      <dgm:prSet presAssocID="{29BC776B-3EA9-0C41-883F-86EDBADC6BD3}" presName="desTx" presStyleLbl="alignAccFollowNode1" presStyleIdx="1" presStyleCnt="3">
        <dgm:presLayoutVars>
          <dgm:bulletEnabled val="1"/>
        </dgm:presLayoutVars>
      </dgm:prSet>
      <dgm:spPr/>
    </dgm:pt>
    <dgm:pt modelId="{B10F3741-A512-404E-8A60-D4C0BB2CB116}" type="pres">
      <dgm:prSet presAssocID="{609AE4A9-8B8C-E04D-9882-E0E95B97431D}" presName="space" presStyleCnt="0"/>
      <dgm:spPr/>
    </dgm:pt>
    <dgm:pt modelId="{7C8710BE-924B-CC4D-A8E8-7CBA76FFC2D3}" type="pres">
      <dgm:prSet presAssocID="{EE03E803-CAFA-2D45-99DA-D70DAE55A6D8}" presName="composite" presStyleCnt="0"/>
      <dgm:spPr/>
    </dgm:pt>
    <dgm:pt modelId="{E120CFF2-D1AD-CE41-AF54-FE46A4BBC80F}" type="pres">
      <dgm:prSet presAssocID="{EE03E803-CAFA-2D45-99DA-D70DAE55A6D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C18275F-858D-5144-8F69-CAE5D2C257F3}" type="pres">
      <dgm:prSet presAssocID="{EE03E803-CAFA-2D45-99DA-D70DAE55A6D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AB19305-C749-7449-AC44-9820776DFF26}" type="presOf" srcId="{98E2D4F3-956C-7C45-8336-A2CF2D547604}" destId="{20F812B1-2943-6043-BA7C-381598D98EAE}" srcOrd="0" destOrd="1" presId="urn:microsoft.com/office/officeart/2005/8/layout/hList1"/>
    <dgm:cxn modelId="{2BB3E118-360D-B84A-A979-206CD72C7D85}" srcId="{EE03E803-CAFA-2D45-99DA-D70DAE55A6D8}" destId="{F0910DAD-11EF-C44C-8D9C-098F2F1A81F6}" srcOrd="0" destOrd="0" parTransId="{545A8282-37C9-5B48-85F1-52530B1FDE40}" sibTransId="{516F3B78-D89E-AD4D-ABE7-C69D533584F3}"/>
    <dgm:cxn modelId="{ACCE401B-577E-9949-917E-6C778DAF1C4C}" srcId="{EE03E803-CAFA-2D45-99DA-D70DAE55A6D8}" destId="{7E7EC083-D85A-BF47-8280-9B9E1AFEAEC8}" srcOrd="1" destOrd="0" parTransId="{FEAA9A3D-E150-BA45-BD9D-E840B4B88802}" sibTransId="{0E425FBB-511D-2C4D-AEDB-74BC58897FDB}"/>
    <dgm:cxn modelId="{DFC7172B-807D-8E48-B083-C51DFC3BD82D}" srcId="{29BC776B-3EA9-0C41-883F-86EDBADC6BD3}" destId="{98E2D4F3-956C-7C45-8336-A2CF2D547604}" srcOrd="1" destOrd="0" parTransId="{394AAD66-AD88-F743-A688-123E2BADF91C}" sibTransId="{54DCC9DA-7E71-5143-8947-47655705DD8E}"/>
    <dgm:cxn modelId="{FB5E1A31-F0D9-1741-A901-1B39BCA6EF18}" type="presOf" srcId="{EE03E803-CAFA-2D45-99DA-D70DAE55A6D8}" destId="{E120CFF2-D1AD-CE41-AF54-FE46A4BBC80F}" srcOrd="0" destOrd="0" presId="urn:microsoft.com/office/officeart/2005/8/layout/hList1"/>
    <dgm:cxn modelId="{3285415D-93FB-4F42-AB9A-063A641F06C8}" type="presOf" srcId="{29BC776B-3EA9-0C41-883F-86EDBADC6BD3}" destId="{C475066F-4120-3743-916C-4925998FD23F}" srcOrd="0" destOrd="0" presId="urn:microsoft.com/office/officeart/2005/8/layout/hList1"/>
    <dgm:cxn modelId="{719DB761-4045-BE4E-830B-AA2A3D6754FB}" type="presOf" srcId="{0678D0A0-1BB6-C546-B9B5-6F7314093756}" destId="{34837151-903D-404F-896C-4F908BC877A4}" srcOrd="0" destOrd="1" presId="urn:microsoft.com/office/officeart/2005/8/layout/hList1"/>
    <dgm:cxn modelId="{791B716E-F494-EF47-9082-B39E09413024}" type="presOf" srcId="{2B461997-ADF2-F145-A705-A306C5E6579E}" destId="{34837151-903D-404F-896C-4F908BC877A4}" srcOrd="0" destOrd="0" presId="urn:microsoft.com/office/officeart/2005/8/layout/hList1"/>
    <dgm:cxn modelId="{868D6176-91A7-0A42-A431-0A7A4920553B}" srcId="{B301FE13-E34A-B74A-B32B-2C1C7F6242C6}" destId="{29BC776B-3EA9-0C41-883F-86EDBADC6BD3}" srcOrd="1" destOrd="0" parTransId="{00F72DD0-DCC9-DF47-8229-D13FAE4B3EF6}" sibTransId="{609AE4A9-8B8C-E04D-9882-E0E95B97431D}"/>
    <dgm:cxn modelId="{885DFA86-4FBC-FE4F-91D3-18C18751CB4A}" srcId="{D7EBF6F1-405E-2249-AD7A-41A10E19803D}" destId="{0678D0A0-1BB6-C546-B9B5-6F7314093756}" srcOrd="1" destOrd="0" parTransId="{135A25AD-1159-9841-B03E-E86AFF37C851}" sibTransId="{2135CFF2-C1B4-A549-AF38-4D0D9975CB09}"/>
    <dgm:cxn modelId="{65C77689-1079-0143-AD5B-540CFEF82BE2}" type="presOf" srcId="{93A22B42-B1B5-CB49-A1DA-89951F1259D7}" destId="{20F812B1-2943-6043-BA7C-381598D98EAE}" srcOrd="0" destOrd="0" presId="urn:microsoft.com/office/officeart/2005/8/layout/hList1"/>
    <dgm:cxn modelId="{47A07B90-0B17-1646-8AC3-483C638067BF}" srcId="{B301FE13-E34A-B74A-B32B-2C1C7F6242C6}" destId="{D7EBF6F1-405E-2249-AD7A-41A10E19803D}" srcOrd="0" destOrd="0" parTransId="{07C08C26-5EFE-3A41-8452-315136FFDA9A}" sibTransId="{0B0BBE7F-38C7-4C49-B948-6850B6F9652D}"/>
    <dgm:cxn modelId="{88223BAE-3978-F749-8CF9-F437DA3A4DB6}" srcId="{B301FE13-E34A-B74A-B32B-2C1C7F6242C6}" destId="{EE03E803-CAFA-2D45-99DA-D70DAE55A6D8}" srcOrd="2" destOrd="0" parTransId="{94EE9C03-D91E-924F-A4CF-DA8F720EC8C9}" sibTransId="{8C6532C3-9AFC-1042-A4BB-CA425A250F52}"/>
    <dgm:cxn modelId="{41C46EB2-3C92-FD4E-A283-D6004749F64B}" srcId="{29BC776B-3EA9-0C41-883F-86EDBADC6BD3}" destId="{93A22B42-B1B5-CB49-A1DA-89951F1259D7}" srcOrd="0" destOrd="0" parTransId="{0DB25AD0-50E1-1748-BBB2-719656840D5A}" sibTransId="{A1A32816-2791-F446-B284-DCBA53D66A43}"/>
    <dgm:cxn modelId="{395968BC-FED8-5F44-A309-C7425F3F888E}" srcId="{D7EBF6F1-405E-2249-AD7A-41A10E19803D}" destId="{2B461997-ADF2-F145-A705-A306C5E6579E}" srcOrd="0" destOrd="0" parTransId="{702C0688-555C-9542-948D-EAFCD4D61C55}" sibTransId="{77F26E0E-9ABD-3944-8E51-9A5BCC678608}"/>
    <dgm:cxn modelId="{360826CA-7E9F-7244-AE8D-C1D42F975EC2}" type="presOf" srcId="{D7EBF6F1-405E-2249-AD7A-41A10E19803D}" destId="{859B1E2F-7A5F-BC40-8067-88640ED09B7D}" srcOrd="0" destOrd="0" presId="urn:microsoft.com/office/officeart/2005/8/layout/hList1"/>
    <dgm:cxn modelId="{7BB994D2-1836-934F-AEDB-62C5FB740D9D}" type="presOf" srcId="{B301FE13-E34A-B74A-B32B-2C1C7F6242C6}" destId="{DBFC95CB-B96F-E942-A578-C71ACD9A371F}" srcOrd="0" destOrd="0" presId="urn:microsoft.com/office/officeart/2005/8/layout/hList1"/>
    <dgm:cxn modelId="{1855A4D5-C696-0742-AC37-E3AD1A735A9C}" type="presOf" srcId="{F0910DAD-11EF-C44C-8D9C-098F2F1A81F6}" destId="{BC18275F-858D-5144-8F69-CAE5D2C257F3}" srcOrd="0" destOrd="0" presId="urn:microsoft.com/office/officeart/2005/8/layout/hList1"/>
    <dgm:cxn modelId="{C677DDE3-CA06-9547-9235-03C542AF58AE}" type="presOf" srcId="{7E7EC083-D85A-BF47-8280-9B9E1AFEAEC8}" destId="{BC18275F-858D-5144-8F69-CAE5D2C257F3}" srcOrd="0" destOrd="1" presId="urn:microsoft.com/office/officeart/2005/8/layout/hList1"/>
    <dgm:cxn modelId="{5A14C525-D9F6-2249-84C6-8F51703848FA}" type="presParOf" srcId="{DBFC95CB-B96F-E942-A578-C71ACD9A371F}" destId="{C92E5E20-4EB7-1847-B77B-FD21ACFABDC8}" srcOrd="0" destOrd="0" presId="urn:microsoft.com/office/officeart/2005/8/layout/hList1"/>
    <dgm:cxn modelId="{7BD685EB-0393-D749-A047-7AF9DB4FB3B0}" type="presParOf" srcId="{C92E5E20-4EB7-1847-B77B-FD21ACFABDC8}" destId="{859B1E2F-7A5F-BC40-8067-88640ED09B7D}" srcOrd="0" destOrd="0" presId="urn:microsoft.com/office/officeart/2005/8/layout/hList1"/>
    <dgm:cxn modelId="{77D20644-3649-5E4E-826A-C76F62C5F566}" type="presParOf" srcId="{C92E5E20-4EB7-1847-B77B-FD21ACFABDC8}" destId="{34837151-903D-404F-896C-4F908BC877A4}" srcOrd="1" destOrd="0" presId="urn:microsoft.com/office/officeart/2005/8/layout/hList1"/>
    <dgm:cxn modelId="{EA2169BD-54FD-3444-935A-745A9AB6511F}" type="presParOf" srcId="{DBFC95CB-B96F-E942-A578-C71ACD9A371F}" destId="{632AF077-1769-9D49-B4E6-B006F853C2E8}" srcOrd="1" destOrd="0" presId="urn:microsoft.com/office/officeart/2005/8/layout/hList1"/>
    <dgm:cxn modelId="{2976E281-B922-A840-91E0-5D816EEBC12C}" type="presParOf" srcId="{DBFC95CB-B96F-E942-A578-C71ACD9A371F}" destId="{9938BD83-E1B2-4E45-B77F-6BC8EBD5002D}" srcOrd="2" destOrd="0" presId="urn:microsoft.com/office/officeart/2005/8/layout/hList1"/>
    <dgm:cxn modelId="{CCC3E75E-9EAF-3448-A3A9-175C9F274365}" type="presParOf" srcId="{9938BD83-E1B2-4E45-B77F-6BC8EBD5002D}" destId="{C475066F-4120-3743-916C-4925998FD23F}" srcOrd="0" destOrd="0" presId="urn:microsoft.com/office/officeart/2005/8/layout/hList1"/>
    <dgm:cxn modelId="{35B19F9C-4C26-1A4C-AAB3-6513C7B64303}" type="presParOf" srcId="{9938BD83-E1B2-4E45-B77F-6BC8EBD5002D}" destId="{20F812B1-2943-6043-BA7C-381598D98EAE}" srcOrd="1" destOrd="0" presId="urn:microsoft.com/office/officeart/2005/8/layout/hList1"/>
    <dgm:cxn modelId="{289A5BBB-A440-1141-8AA2-6686157DFB6D}" type="presParOf" srcId="{DBFC95CB-B96F-E942-A578-C71ACD9A371F}" destId="{B10F3741-A512-404E-8A60-D4C0BB2CB116}" srcOrd="3" destOrd="0" presId="urn:microsoft.com/office/officeart/2005/8/layout/hList1"/>
    <dgm:cxn modelId="{DB122633-459C-534C-AE29-D667A9C494D7}" type="presParOf" srcId="{DBFC95CB-B96F-E942-A578-C71ACD9A371F}" destId="{7C8710BE-924B-CC4D-A8E8-7CBA76FFC2D3}" srcOrd="4" destOrd="0" presId="urn:microsoft.com/office/officeart/2005/8/layout/hList1"/>
    <dgm:cxn modelId="{C12AEF33-E962-EE47-AC3C-FF1E0D7D9DE0}" type="presParOf" srcId="{7C8710BE-924B-CC4D-A8E8-7CBA76FFC2D3}" destId="{E120CFF2-D1AD-CE41-AF54-FE46A4BBC80F}" srcOrd="0" destOrd="0" presId="urn:microsoft.com/office/officeart/2005/8/layout/hList1"/>
    <dgm:cxn modelId="{B5DB7F2B-C322-8B49-8CDF-77E2E308B372}" type="presParOf" srcId="{7C8710BE-924B-CC4D-A8E8-7CBA76FFC2D3}" destId="{BC18275F-858D-5144-8F69-CAE5D2C257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0913B-56DB-5C4D-98B4-250ADF8CE916}">
      <dsp:nvSpPr>
        <dsp:cNvPr id="0" name=""/>
        <dsp:cNvSpPr/>
      </dsp:nvSpPr>
      <dsp:spPr>
        <a:xfrm>
          <a:off x="0" y="9065567"/>
          <a:ext cx="11935652" cy="1983324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Efficient | Effective | Exceed Expectations</a:t>
          </a:r>
        </a:p>
      </dsp:txBody>
      <dsp:txXfrm>
        <a:off x="0" y="9065567"/>
        <a:ext cx="11935652" cy="1983324"/>
      </dsp:txXfrm>
    </dsp:sp>
    <dsp:sp modelId="{8AD02D21-02A7-6F43-A540-4660A5557033}">
      <dsp:nvSpPr>
        <dsp:cNvPr id="0" name=""/>
        <dsp:cNvSpPr/>
      </dsp:nvSpPr>
      <dsp:spPr>
        <a:xfrm rot="10800000">
          <a:off x="0" y="6044964"/>
          <a:ext cx="11935652" cy="3050353"/>
        </a:xfrm>
        <a:prstGeom prst="upArrowCallout">
          <a:avLst/>
        </a:prstGeom>
        <a:solidFill>
          <a:srgbClr val="00CAC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Implementation</a:t>
          </a:r>
        </a:p>
      </dsp:txBody>
      <dsp:txXfrm rot="-10800000">
        <a:off x="0" y="6044964"/>
        <a:ext cx="11935652" cy="1070674"/>
      </dsp:txXfrm>
    </dsp:sp>
    <dsp:sp modelId="{3BAA38C7-CC77-3E45-B540-124465479E61}">
      <dsp:nvSpPr>
        <dsp:cNvPr id="0" name=""/>
        <dsp:cNvSpPr/>
      </dsp:nvSpPr>
      <dsp:spPr>
        <a:xfrm>
          <a:off x="5827" y="7115638"/>
          <a:ext cx="3974665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Channel Customization</a:t>
          </a:r>
        </a:p>
      </dsp:txBody>
      <dsp:txXfrm>
        <a:off x="5827" y="7115638"/>
        <a:ext cx="3974665" cy="912055"/>
      </dsp:txXfrm>
    </dsp:sp>
    <dsp:sp modelId="{8AA5AED8-501E-BD45-870E-49C0DA636075}">
      <dsp:nvSpPr>
        <dsp:cNvPr id="0" name=""/>
        <dsp:cNvSpPr/>
      </dsp:nvSpPr>
      <dsp:spPr>
        <a:xfrm>
          <a:off x="3980493" y="7115638"/>
          <a:ext cx="3974665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Optimization</a:t>
          </a:r>
        </a:p>
      </dsp:txBody>
      <dsp:txXfrm>
        <a:off x="3980493" y="7115638"/>
        <a:ext cx="3974665" cy="912055"/>
      </dsp:txXfrm>
    </dsp:sp>
    <dsp:sp modelId="{077EDDEF-93A1-6E4E-9E8D-993593A3BBD5}">
      <dsp:nvSpPr>
        <dsp:cNvPr id="0" name=""/>
        <dsp:cNvSpPr/>
      </dsp:nvSpPr>
      <dsp:spPr>
        <a:xfrm>
          <a:off x="7955158" y="7115638"/>
          <a:ext cx="3974665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Message Sequencing</a:t>
          </a:r>
        </a:p>
      </dsp:txBody>
      <dsp:txXfrm>
        <a:off x="7955158" y="7115638"/>
        <a:ext cx="3974665" cy="912055"/>
      </dsp:txXfrm>
    </dsp:sp>
    <dsp:sp modelId="{0C705D83-1E80-D44E-993F-85B5A70AFA28}">
      <dsp:nvSpPr>
        <dsp:cNvPr id="0" name=""/>
        <dsp:cNvSpPr/>
      </dsp:nvSpPr>
      <dsp:spPr>
        <a:xfrm rot="10800000">
          <a:off x="0" y="3024360"/>
          <a:ext cx="11935652" cy="3050353"/>
        </a:xfrm>
        <a:prstGeom prst="upArrowCallou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Strategy</a:t>
          </a:r>
        </a:p>
      </dsp:txBody>
      <dsp:txXfrm rot="-10800000">
        <a:off x="0" y="3024360"/>
        <a:ext cx="11935652" cy="1070674"/>
      </dsp:txXfrm>
    </dsp:sp>
    <dsp:sp modelId="{16CBD640-BD87-734D-B979-2E9B048C8E2A}">
      <dsp:nvSpPr>
        <dsp:cNvPr id="0" name=""/>
        <dsp:cNvSpPr/>
      </dsp:nvSpPr>
      <dsp:spPr>
        <a:xfrm>
          <a:off x="5827" y="4095034"/>
          <a:ext cx="3974665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Audience Focused</a:t>
          </a:r>
        </a:p>
      </dsp:txBody>
      <dsp:txXfrm>
        <a:off x="5827" y="4095034"/>
        <a:ext cx="3974665" cy="912055"/>
      </dsp:txXfrm>
    </dsp:sp>
    <dsp:sp modelId="{2B73E4E9-B247-7D4B-84E7-5E8B4AF8FB0E}">
      <dsp:nvSpPr>
        <dsp:cNvPr id="0" name=""/>
        <dsp:cNvSpPr/>
      </dsp:nvSpPr>
      <dsp:spPr>
        <a:xfrm>
          <a:off x="3980493" y="4095034"/>
          <a:ext cx="3974665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Channel Selection</a:t>
          </a:r>
        </a:p>
      </dsp:txBody>
      <dsp:txXfrm>
        <a:off x="3980493" y="4095034"/>
        <a:ext cx="3974665" cy="912055"/>
      </dsp:txXfrm>
    </dsp:sp>
    <dsp:sp modelId="{569A4E72-59EF-844E-A0BA-86194C48765A}">
      <dsp:nvSpPr>
        <dsp:cNvPr id="0" name=""/>
        <dsp:cNvSpPr/>
      </dsp:nvSpPr>
      <dsp:spPr>
        <a:xfrm>
          <a:off x="7955158" y="4095034"/>
          <a:ext cx="3974665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Continuous Improvement</a:t>
          </a:r>
        </a:p>
      </dsp:txBody>
      <dsp:txXfrm>
        <a:off x="7955158" y="4095034"/>
        <a:ext cx="3974665" cy="912055"/>
      </dsp:txXfrm>
    </dsp:sp>
    <dsp:sp modelId="{B615DCCD-4974-F646-A9B3-BE06387BC3B7}">
      <dsp:nvSpPr>
        <dsp:cNvPr id="0" name=""/>
        <dsp:cNvSpPr/>
      </dsp:nvSpPr>
      <dsp:spPr>
        <a:xfrm rot="10800000">
          <a:off x="0" y="3757"/>
          <a:ext cx="11935652" cy="3050353"/>
        </a:xfrm>
        <a:prstGeom prst="upArrowCallou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Research</a:t>
          </a:r>
        </a:p>
      </dsp:txBody>
      <dsp:txXfrm rot="-10800000">
        <a:off x="0" y="3757"/>
        <a:ext cx="11935652" cy="1070674"/>
      </dsp:txXfrm>
    </dsp:sp>
    <dsp:sp modelId="{B3BBEE4F-FFE7-3844-9819-54BA1CD16A70}">
      <dsp:nvSpPr>
        <dsp:cNvPr id="0" name=""/>
        <dsp:cNvSpPr/>
      </dsp:nvSpPr>
      <dsp:spPr>
        <a:xfrm>
          <a:off x="0" y="1074431"/>
          <a:ext cx="5967826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Data and Insights</a:t>
          </a:r>
        </a:p>
      </dsp:txBody>
      <dsp:txXfrm>
        <a:off x="0" y="1074431"/>
        <a:ext cx="5967826" cy="912055"/>
      </dsp:txXfrm>
    </dsp:sp>
    <dsp:sp modelId="{5A1729E5-8AF6-CD44-93CD-101518BBC699}">
      <dsp:nvSpPr>
        <dsp:cNvPr id="0" name=""/>
        <dsp:cNvSpPr/>
      </dsp:nvSpPr>
      <dsp:spPr>
        <a:xfrm>
          <a:off x="5967826" y="1074431"/>
          <a:ext cx="5967826" cy="912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Channel Expertise</a:t>
          </a:r>
        </a:p>
      </dsp:txBody>
      <dsp:txXfrm>
        <a:off x="5967826" y="1074431"/>
        <a:ext cx="5967826" cy="912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B1E2F-7A5F-BC40-8067-88640ED09B7D}">
      <dsp:nvSpPr>
        <dsp:cNvPr id="0" name=""/>
        <dsp:cNvSpPr/>
      </dsp:nvSpPr>
      <dsp:spPr>
        <a:xfrm>
          <a:off x="5078" y="1173440"/>
          <a:ext cx="4951710" cy="1152000"/>
        </a:xfrm>
        <a:prstGeom prst="rect">
          <a:avLst/>
        </a:prstGeom>
        <a:solidFill>
          <a:srgbClr val="7832A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Museo Slab 700" panose="02000000000000000000" pitchFamily="2" charset="77"/>
            </a:rPr>
            <a:t>APPLAUSE</a:t>
          </a:r>
        </a:p>
      </dsp:txBody>
      <dsp:txXfrm>
        <a:off x="5078" y="1173440"/>
        <a:ext cx="4951710" cy="1152000"/>
      </dsp:txXfrm>
    </dsp:sp>
    <dsp:sp modelId="{34837151-903D-404F-896C-4F908BC877A4}">
      <dsp:nvSpPr>
        <dsp:cNvPr id="0" name=""/>
        <dsp:cNvSpPr/>
      </dsp:nvSpPr>
      <dsp:spPr>
        <a:xfrm>
          <a:off x="5078" y="2325440"/>
          <a:ext cx="4951710" cy="2738137"/>
        </a:xfrm>
        <a:prstGeom prst="rect">
          <a:avLst/>
        </a:prstGeom>
        <a:solidFill>
          <a:srgbClr val="D2BDE7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WHY - Find out what people like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WHAT - Favorites, likes, hearts</a:t>
          </a:r>
        </a:p>
      </dsp:txBody>
      <dsp:txXfrm>
        <a:off x="5078" y="2325440"/>
        <a:ext cx="4951710" cy="2738137"/>
      </dsp:txXfrm>
    </dsp:sp>
    <dsp:sp modelId="{C475066F-4120-3743-916C-4925998FD23F}">
      <dsp:nvSpPr>
        <dsp:cNvPr id="0" name=""/>
        <dsp:cNvSpPr/>
      </dsp:nvSpPr>
      <dsp:spPr>
        <a:xfrm>
          <a:off x="5650028" y="1173440"/>
          <a:ext cx="4951710" cy="1152000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Museo Slab 700" panose="02000000000000000000" pitchFamily="2" charset="77"/>
            </a:rPr>
            <a:t>CONVERSATION</a:t>
          </a:r>
        </a:p>
      </dsp:txBody>
      <dsp:txXfrm>
        <a:off x="5650028" y="1173440"/>
        <a:ext cx="4951710" cy="1152000"/>
      </dsp:txXfrm>
    </dsp:sp>
    <dsp:sp modelId="{20F812B1-2943-6043-BA7C-381598D98EAE}">
      <dsp:nvSpPr>
        <dsp:cNvPr id="0" name=""/>
        <dsp:cNvSpPr/>
      </dsp:nvSpPr>
      <dsp:spPr>
        <a:xfrm>
          <a:off x="5650028" y="2325440"/>
          <a:ext cx="4951710" cy="27381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WHY - Find out what people want to talk to you about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WHAT - Comments, replies</a:t>
          </a:r>
        </a:p>
      </dsp:txBody>
      <dsp:txXfrm>
        <a:off x="5650028" y="2325440"/>
        <a:ext cx="4951710" cy="2738137"/>
      </dsp:txXfrm>
    </dsp:sp>
    <dsp:sp modelId="{E120CFF2-D1AD-CE41-AF54-FE46A4BBC80F}">
      <dsp:nvSpPr>
        <dsp:cNvPr id="0" name=""/>
        <dsp:cNvSpPr/>
      </dsp:nvSpPr>
      <dsp:spPr>
        <a:xfrm>
          <a:off x="11294978" y="1173440"/>
          <a:ext cx="4951710" cy="1152000"/>
        </a:xfrm>
        <a:prstGeom prst="rect">
          <a:avLst/>
        </a:prstGeom>
        <a:solidFill>
          <a:srgbClr val="62CFC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Museo Slab 700" panose="02000000000000000000" pitchFamily="2" charset="77"/>
            </a:rPr>
            <a:t>AMPLIFICATION</a:t>
          </a:r>
        </a:p>
      </dsp:txBody>
      <dsp:txXfrm>
        <a:off x="11294978" y="1173440"/>
        <a:ext cx="4951710" cy="1152000"/>
      </dsp:txXfrm>
    </dsp:sp>
    <dsp:sp modelId="{BC18275F-858D-5144-8F69-CAE5D2C257F3}">
      <dsp:nvSpPr>
        <dsp:cNvPr id="0" name=""/>
        <dsp:cNvSpPr/>
      </dsp:nvSpPr>
      <dsp:spPr>
        <a:xfrm>
          <a:off x="11294978" y="2325440"/>
          <a:ext cx="4951710" cy="2738137"/>
        </a:xfrm>
        <a:prstGeom prst="rect">
          <a:avLst/>
        </a:prstGeom>
        <a:solidFill>
          <a:srgbClr val="C4F4F6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WHY - Find out what people are willing to advocate for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rPr>
            <a:t>WHAT - Shares, retweets</a:t>
          </a:r>
        </a:p>
      </dsp:txBody>
      <dsp:txXfrm>
        <a:off x="11294978" y="2325440"/>
        <a:ext cx="4951710" cy="2738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99C90B-354F-BC44-905D-0DFBAF1007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18B4A-6EB3-D544-9E65-BAD2A114C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D499D-A82D-274F-821E-EF0D51143C4A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5BE2A-9B6D-9C4D-891E-EDBA3E7B20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86F20-F9E4-7540-A9A9-BA9499BFD9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76BE-18B7-6A4D-BC9F-F520A1DD2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5/20/2021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68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4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0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2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1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05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1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44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82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19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42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4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12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4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6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3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8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43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4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034809" y="334537"/>
            <a:ext cx="2342841" cy="12935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_of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987944" y="3883664"/>
            <a:ext cx="4056004" cy="405600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279164" y="3883664"/>
            <a:ext cx="4056004" cy="405600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165026" y="3883664"/>
            <a:ext cx="4056004" cy="405600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 dirty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89" r:id="rId2"/>
    <p:sldLayoutId id="2147483804" r:id="rId3"/>
    <p:sldLayoutId id="2147483829" r:id="rId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connect.ecu.edu/registration/" TargetMode="Externa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/>
          <p:cNvSpPr txBox="1">
            <a:spLocks/>
          </p:cNvSpPr>
          <p:nvPr/>
        </p:nvSpPr>
        <p:spPr>
          <a:xfrm>
            <a:off x="0" y="8540641"/>
            <a:ext cx="24377650" cy="83824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300" dirty="0">
                <a:solidFill>
                  <a:srgbClr val="19232E"/>
                </a:solidFill>
                <a:latin typeface="Museo Slab 700" panose="02000000000000000000" pitchFamily="2" charset="77"/>
                <a:ea typeface="Lato" charset="0"/>
                <a:cs typeface="Lato" charset="0"/>
              </a:rPr>
              <a:t>Social media workshop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0" y="5906383"/>
            <a:ext cx="243776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72000"/>
            <a:r>
              <a:rPr lang="en-US" sz="13800" b="1" spc="1200" dirty="0">
                <a:solidFill>
                  <a:srgbClr val="19232E"/>
                </a:solidFill>
                <a:latin typeface="Museo Slab 700" panose="02000000000000000000" pitchFamily="2" charset="77"/>
                <a:ea typeface="Lato Black" charset="0"/>
                <a:cs typeface="Lato Black" charset="0"/>
                <a:sym typeface="Bebas Neue" charset="0"/>
              </a:rPr>
              <a:t>Update Your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87610-F28C-2642-8F51-D0615AFE26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324" y="925411"/>
            <a:ext cx="3895002" cy="42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81"/>
          <p:cNvSpPr>
            <a:spLocks noChangeArrowheads="1"/>
          </p:cNvSpPr>
          <p:nvPr/>
        </p:nvSpPr>
        <p:spPr bwMode="auto">
          <a:xfrm>
            <a:off x="3407598" y="5714734"/>
            <a:ext cx="15099063" cy="1948961"/>
          </a:xfrm>
          <a:custGeom>
            <a:avLst/>
            <a:gdLst>
              <a:gd name="T0" fmla="*/ 7817 w 8504"/>
              <a:gd name="T1" fmla="*/ 1895 h 1896"/>
              <a:gd name="T2" fmla="*/ 8503 w 8504"/>
              <a:gd name="T3" fmla="*/ 946 h 1896"/>
              <a:gd name="T4" fmla="*/ 7817 w 8504"/>
              <a:gd name="T5" fmla="*/ 0 h 1896"/>
              <a:gd name="T6" fmla="*/ 0 w 8504"/>
              <a:gd name="T7" fmla="*/ 0 h 1896"/>
              <a:gd name="T8" fmla="*/ 0 w 8504"/>
              <a:gd name="T9" fmla="*/ 1895 h 1896"/>
              <a:gd name="T10" fmla="*/ 7817 w 8504"/>
              <a:gd name="T11" fmla="*/ 1895 h 1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04" h="1896">
                <a:moveTo>
                  <a:pt x="7817" y="1895"/>
                </a:moveTo>
                <a:lnTo>
                  <a:pt x="8503" y="946"/>
                </a:lnTo>
                <a:lnTo>
                  <a:pt x="7817" y="0"/>
                </a:lnTo>
                <a:lnTo>
                  <a:pt x="0" y="0"/>
                </a:lnTo>
                <a:lnTo>
                  <a:pt x="0" y="1895"/>
                </a:lnTo>
                <a:lnTo>
                  <a:pt x="7817" y="1895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6" name="Freeform 62"/>
          <p:cNvSpPr>
            <a:spLocks noChangeArrowheads="1"/>
          </p:cNvSpPr>
          <p:nvPr/>
        </p:nvSpPr>
        <p:spPr bwMode="auto">
          <a:xfrm>
            <a:off x="-9885" y="7659159"/>
            <a:ext cx="2470196" cy="2288898"/>
          </a:xfrm>
          <a:custGeom>
            <a:avLst/>
            <a:gdLst>
              <a:gd name="T0" fmla="*/ 0 w 2402"/>
              <a:gd name="T1" fmla="*/ 2228 h 2229"/>
              <a:gd name="T2" fmla="*/ 0 w 2402"/>
              <a:gd name="T3" fmla="*/ 0 h 2229"/>
              <a:gd name="T4" fmla="*/ 2401 w 2402"/>
              <a:gd name="T5" fmla="*/ 0 h 2229"/>
              <a:gd name="T6" fmla="*/ 2401 w 2402"/>
              <a:gd name="T7" fmla="*/ 2228 h 2229"/>
              <a:gd name="T8" fmla="*/ 0 w 2402"/>
              <a:gd name="T9" fmla="*/ 2228 h 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2" h="2229">
                <a:moveTo>
                  <a:pt x="0" y="2228"/>
                </a:moveTo>
                <a:lnTo>
                  <a:pt x="0" y="0"/>
                </a:lnTo>
                <a:lnTo>
                  <a:pt x="2401" y="0"/>
                </a:lnTo>
                <a:lnTo>
                  <a:pt x="2401" y="2228"/>
                </a:lnTo>
                <a:lnTo>
                  <a:pt x="0" y="2228"/>
                </a:lnTo>
              </a:path>
            </a:pathLst>
          </a:custGeom>
          <a:solidFill>
            <a:srgbClr val="00CAC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80" name="Freeform 64"/>
          <p:cNvSpPr>
            <a:spLocks noChangeArrowheads="1"/>
          </p:cNvSpPr>
          <p:nvPr/>
        </p:nvSpPr>
        <p:spPr bwMode="auto">
          <a:xfrm>
            <a:off x="3407597" y="7659159"/>
            <a:ext cx="13667829" cy="1944430"/>
          </a:xfrm>
          <a:custGeom>
            <a:avLst/>
            <a:gdLst>
              <a:gd name="T0" fmla="*/ 0 w 6662"/>
              <a:gd name="T1" fmla="*/ 1892 h 1893"/>
              <a:gd name="T2" fmla="*/ 0 w 6662"/>
              <a:gd name="T3" fmla="*/ 0 h 1893"/>
              <a:gd name="T4" fmla="*/ 5979 w 6662"/>
              <a:gd name="T5" fmla="*/ 0 h 1893"/>
              <a:gd name="T6" fmla="*/ 6661 w 6662"/>
              <a:gd name="T7" fmla="*/ 946 h 1893"/>
              <a:gd name="T8" fmla="*/ 5979 w 6662"/>
              <a:gd name="T9" fmla="*/ 1892 h 1893"/>
              <a:gd name="T10" fmla="*/ 0 w 6662"/>
              <a:gd name="T11" fmla="*/ 1892 h 1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62" h="1893">
                <a:moveTo>
                  <a:pt x="0" y="1892"/>
                </a:moveTo>
                <a:lnTo>
                  <a:pt x="0" y="0"/>
                </a:lnTo>
                <a:lnTo>
                  <a:pt x="5979" y="0"/>
                </a:lnTo>
                <a:lnTo>
                  <a:pt x="6661" y="946"/>
                </a:lnTo>
                <a:lnTo>
                  <a:pt x="5979" y="1892"/>
                </a:lnTo>
                <a:lnTo>
                  <a:pt x="0" y="1892"/>
                </a:lnTo>
              </a:path>
            </a:pathLst>
          </a:custGeom>
          <a:solidFill>
            <a:srgbClr val="00CACC"/>
          </a:solidFill>
          <a:ln>
            <a:noFill/>
          </a:ln>
          <a:effectLst/>
        </p:spPr>
        <p:txBody>
          <a:bodyPr wrap="none" anchor="ctr"/>
          <a:lstStyle/>
          <a:p>
            <a:pPr marL="0" algn="l" defTabSz="1828434" rtl="0" eaLnBrk="1" latinLnBrk="0" hangingPunct="1"/>
            <a:endParaRPr lang="en-US" sz="7197" dirty="0"/>
          </a:p>
        </p:txBody>
      </p:sp>
      <p:sp>
        <p:nvSpPr>
          <p:cNvPr id="85" name="Freeform 66"/>
          <p:cNvSpPr>
            <a:spLocks noChangeArrowheads="1"/>
          </p:cNvSpPr>
          <p:nvPr/>
        </p:nvSpPr>
        <p:spPr bwMode="auto">
          <a:xfrm>
            <a:off x="2455778" y="7659159"/>
            <a:ext cx="951819" cy="2293429"/>
          </a:xfrm>
          <a:custGeom>
            <a:avLst/>
            <a:gdLst>
              <a:gd name="T0" fmla="*/ 0 w 928"/>
              <a:gd name="T1" fmla="*/ 2231 h 2232"/>
              <a:gd name="T2" fmla="*/ 0 w 928"/>
              <a:gd name="T3" fmla="*/ 0 h 2232"/>
              <a:gd name="T4" fmla="*/ 927 w 928"/>
              <a:gd name="T5" fmla="*/ 0 h 2232"/>
              <a:gd name="T6" fmla="*/ 927 w 928"/>
              <a:gd name="T7" fmla="*/ 1895 h 2232"/>
              <a:gd name="T8" fmla="*/ 0 w 928"/>
              <a:gd name="T9" fmla="*/ 2231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8" h="2232">
                <a:moveTo>
                  <a:pt x="0" y="2231"/>
                </a:moveTo>
                <a:lnTo>
                  <a:pt x="0" y="0"/>
                </a:lnTo>
                <a:lnTo>
                  <a:pt x="927" y="0"/>
                </a:lnTo>
                <a:lnTo>
                  <a:pt x="927" y="1895"/>
                </a:lnTo>
                <a:lnTo>
                  <a:pt x="0" y="2231"/>
                </a:lnTo>
              </a:path>
            </a:pathLst>
          </a:custGeom>
          <a:solidFill>
            <a:srgbClr val="00B2B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107" name="Freeform 77"/>
          <p:cNvSpPr>
            <a:spLocks noChangeArrowheads="1"/>
          </p:cNvSpPr>
          <p:nvPr/>
        </p:nvSpPr>
        <p:spPr bwMode="auto">
          <a:xfrm>
            <a:off x="-9885" y="5370266"/>
            <a:ext cx="2470196" cy="2288895"/>
          </a:xfrm>
          <a:custGeom>
            <a:avLst/>
            <a:gdLst>
              <a:gd name="T0" fmla="*/ 0 w 2402"/>
              <a:gd name="T1" fmla="*/ 2228 h 2229"/>
              <a:gd name="T2" fmla="*/ 0 w 2402"/>
              <a:gd name="T3" fmla="*/ 0 h 2229"/>
              <a:gd name="T4" fmla="*/ 2401 w 2402"/>
              <a:gd name="T5" fmla="*/ 0 h 2229"/>
              <a:gd name="T6" fmla="*/ 2401 w 2402"/>
              <a:gd name="T7" fmla="*/ 2228 h 2229"/>
              <a:gd name="T8" fmla="*/ 0 w 2402"/>
              <a:gd name="T9" fmla="*/ 2228 h 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2" h="2229">
                <a:moveTo>
                  <a:pt x="0" y="2228"/>
                </a:moveTo>
                <a:lnTo>
                  <a:pt x="0" y="0"/>
                </a:lnTo>
                <a:lnTo>
                  <a:pt x="2401" y="0"/>
                </a:lnTo>
                <a:lnTo>
                  <a:pt x="2401" y="2228"/>
                </a:lnTo>
                <a:lnTo>
                  <a:pt x="0" y="2228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123" name="Freeform 91"/>
          <p:cNvSpPr>
            <a:spLocks noChangeArrowheads="1"/>
          </p:cNvSpPr>
          <p:nvPr/>
        </p:nvSpPr>
        <p:spPr bwMode="auto">
          <a:xfrm>
            <a:off x="-9885" y="3081366"/>
            <a:ext cx="2470196" cy="2288898"/>
          </a:xfrm>
          <a:custGeom>
            <a:avLst/>
            <a:gdLst>
              <a:gd name="T0" fmla="*/ 0 w 2402"/>
              <a:gd name="T1" fmla="*/ 2227 h 2228"/>
              <a:gd name="T2" fmla="*/ 0 w 2402"/>
              <a:gd name="T3" fmla="*/ 0 h 2228"/>
              <a:gd name="T4" fmla="*/ 2401 w 2402"/>
              <a:gd name="T5" fmla="*/ 0 h 2228"/>
              <a:gd name="T6" fmla="*/ 2401 w 2402"/>
              <a:gd name="T7" fmla="*/ 2227 h 2228"/>
              <a:gd name="T8" fmla="*/ 0 w 2402"/>
              <a:gd name="T9" fmla="*/ 2227 h 2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2" h="2228">
                <a:moveTo>
                  <a:pt x="0" y="2227"/>
                </a:moveTo>
                <a:lnTo>
                  <a:pt x="0" y="0"/>
                </a:lnTo>
                <a:lnTo>
                  <a:pt x="2401" y="0"/>
                </a:lnTo>
                <a:lnTo>
                  <a:pt x="2401" y="2227"/>
                </a:lnTo>
                <a:lnTo>
                  <a:pt x="0" y="2227"/>
                </a:ln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125" name="Freeform 93"/>
          <p:cNvSpPr>
            <a:spLocks noChangeArrowheads="1"/>
          </p:cNvSpPr>
          <p:nvPr/>
        </p:nvSpPr>
        <p:spPr bwMode="auto">
          <a:xfrm>
            <a:off x="2455778" y="3103668"/>
            <a:ext cx="951819" cy="2633366"/>
          </a:xfrm>
          <a:custGeom>
            <a:avLst/>
            <a:gdLst>
              <a:gd name="T0" fmla="*/ 0 w 928"/>
              <a:gd name="T1" fmla="*/ 2227 h 2560"/>
              <a:gd name="T2" fmla="*/ 0 w 928"/>
              <a:gd name="T3" fmla="*/ 0 h 2560"/>
              <a:gd name="T4" fmla="*/ 927 w 928"/>
              <a:gd name="T5" fmla="*/ 667 h 2560"/>
              <a:gd name="T6" fmla="*/ 927 w 928"/>
              <a:gd name="T7" fmla="*/ 2559 h 2560"/>
              <a:gd name="T8" fmla="*/ 0 w 928"/>
              <a:gd name="T9" fmla="*/ 2227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8" h="2560">
                <a:moveTo>
                  <a:pt x="0" y="2227"/>
                </a:moveTo>
                <a:lnTo>
                  <a:pt x="0" y="0"/>
                </a:lnTo>
                <a:lnTo>
                  <a:pt x="927" y="667"/>
                </a:lnTo>
                <a:lnTo>
                  <a:pt x="927" y="2559"/>
                </a:lnTo>
                <a:lnTo>
                  <a:pt x="0" y="2227"/>
                </a:lnTo>
              </a:path>
            </a:pathLst>
          </a:custGeom>
          <a:solidFill>
            <a:srgbClr val="5C258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127" name="Freeform 95"/>
          <p:cNvSpPr>
            <a:spLocks noChangeArrowheads="1"/>
          </p:cNvSpPr>
          <p:nvPr/>
        </p:nvSpPr>
        <p:spPr bwMode="auto">
          <a:xfrm>
            <a:off x="3407597" y="3765772"/>
            <a:ext cx="16768838" cy="1948961"/>
          </a:xfrm>
          <a:custGeom>
            <a:avLst/>
            <a:gdLst>
              <a:gd name="T0" fmla="*/ 6600 w 7287"/>
              <a:gd name="T1" fmla="*/ 1896 h 1897"/>
              <a:gd name="T2" fmla="*/ 7286 w 7287"/>
              <a:gd name="T3" fmla="*/ 950 h 1897"/>
              <a:gd name="T4" fmla="*/ 6600 w 7287"/>
              <a:gd name="T5" fmla="*/ 0 h 1897"/>
              <a:gd name="T6" fmla="*/ 0 w 7287"/>
              <a:gd name="T7" fmla="*/ 0 h 1897"/>
              <a:gd name="T8" fmla="*/ 0 w 7287"/>
              <a:gd name="T9" fmla="*/ 1896 h 1897"/>
              <a:gd name="T10" fmla="*/ 6600 w 7287"/>
              <a:gd name="T11" fmla="*/ 1896 h 1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87" h="1897">
                <a:moveTo>
                  <a:pt x="6600" y="1896"/>
                </a:moveTo>
                <a:lnTo>
                  <a:pt x="7286" y="950"/>
                </a:lnTo>
                <a:lnTo>
                  <a:pt x="6600" y="0"/>
                </a:lnTo>
                <a:lnTo>
                  <a:pt x="0" y="0"/>
                </a:lnTo>
                <a:lnTo>
                  <a:pt x="0" y="1896"/>
                </a:lnTo>
                <a:lnTo>
                  <a:pt x="6600" y="1896"/>
                </a:ln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136" name="Freeform 79"/>
          <p:cNvSpPr>
            <a:spLocks noChangeArrowheads="1"/>
          </p:cNvSpPr>
          <p:nvPr/>
        </p:nvSpPr>
        <p:spPr bwMode="auto">
          <a:xfrm>
            <a:off x="2455778" y="5370266"/>
            <a:ext cx="951819" cy="2288895"/>
          </a:xfrm>
          <a:custGeom>
            <a:avLst/>
            <a:gdLst>
              <a:gd name="T0" fmla="*/ 0 w 928"/>
              <a:gd name="T1" fmla="*/ 2228 h 2229"/>
              <a:gd name="T2" fmla="*/ 0 w 928"/>
              <a:gd name="T3" fmla="*/ 0 h 2229"/>
              <a:gd name="T4" fmla="*/ 927 w 928"/>
              <a:gd name="T5" fmla="*/ 332 h 2229"/>
              <a:gd name="T6" fmla="*/ 927 w 928"/>
              <a:gd name="T7" fmla="*/ 2228 h 2229"/>
              <a:gd name="T8" fmla="*/ 0 w 928"/>
              <a:gd name="T9" fmla="*/ 2228 h 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8" h="2229">
                <a:moveTo>
                  <a:pt x="0" y="2228"/>
                </a:moveTo>
                <a:lnTo>
                  <a:pt x="0" y="0"/>
                </a:lnTo>
                <a:lnTo>
                  <a:pt x="927" y="332"/>
                </a:lnTo>
                <a:lnTo>
                  <a:pt x="927" y="2228"/>
                </a:lnTo>
                <a:lnTo>
                  <a:pt x="0" y="2228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681903" y="6378507"/>
            <a:ext cx="10725847" cy="109421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640"/>
              </a:lnSpc>
            </a:pPr>
            <a:r>
              <a:rPr lang="en-US" sz="2000" dirty="0">
                <a:solidFill>
                  <a:schemeClr val="bg1"/>
                </a:solidFill>
                <a:latin typeface="Museo Slab 300" panose="02000000000000000000" pitchFamily="2" charset="77"/>
                <a:ea typeface="Lato Light" charset="0"/>
                <a:cs typeface="Lato Light" charset="0"/>
              </a:rPr>
              <a:t>You have the audience’s attention/have them interested in your “product.” You start ”pitching” them what you want them to buy/do.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 bwMode="auto">
          <a:xfrm>
            <a:off x="7351677" y="5690306"/>
            <a:ext cx="9056074" cy="8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r" defTabSz="4572000">
              <a:lnSpc>
                <a:spcPts val="7740"/>
              </a:lnSpc>
            </a:pPr>
            <a:r>
              <a:rPr lang="en-US" dirty="0">
                <a:solidFill>
                  <a:schemeClr val="bg1"/>
                </a:solidFill>
                <a:latin typeface="Museo Slab 500" panose="02000000000000000000" pitchFamily="2" charset="77"/>
                <a:ea typeface="Lato Black" charset="0"/>
                <a:cs typeface="Lato Black" charset="0"/>
                <a:sym typeface="Bebas Neue" charset="0"/>
              </a:rPr>
              <a:t>CONSIDERATION</a:t>
            </a: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7351677" y="4442365"/>
            <a:ext cx="9723748" cy="109421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640"/>
              </a:lnSpc>
            </a:pPr>
            <a:r>
              <a:rPr lang="en-US" sz="2000" dirty="0">
                <a:solidFill>
                  <a:schemeClr val="bg1"/>
                </a:solidFill>
                <a:latin typeface="Museo Slab 300" panose="02000000000000000000" pitchFamily="2" charset="77"/>
                <a:ea typeface="Lato Light" charset="0"/>
                <a:cs typeface="Lato Light" charset="0"/>
              </a:rPr>
              <a:t>Brand awareness. This is the beginning level of the funnel where you shape the narrative of when people hear your division they think ________.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925088" y="3754164"/>
            <a:ext cx="9150338" cy="8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r" defTabSz="4572000">
              <a:lnSpc>
                <a:spcPts val="7740"/>
              </a:lnSpc>
            </a:pPr>
            <a:r>
              <a:rPr lang="en-US" dirty="0">
                <a:solidFill>
                  <a:schemeClr val="bg1"/>
                </a:solidFill>
                <a:latin typeface="Museo Slab 500" panose="02000000000000000000" pitchFamily="2" charset="77"/>
                <a:ea typeface="Lato Black" charset="0"/>
                <a:cs typeface="Lato Black" charset="0"/>
                <a:sym typeface="Bebas Neue" charset="0"/>
              </a:rPr>
              <a:t>AWARENESS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451579" y="8322281"/>
            <a:ext cx="10313026" cy="109421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640"/>
              </a:lnSpc>
            </a:pPr>
            <a:r>
              <a:rPr lang="en-US" sz="2000" dirty="0">
                <a:solidFill>
                  <a:schemeClr val="bg1"/>
                </a:solidFill>
                <a:latin typeface="Museo Slab 300" panose="02000000000000000000" pitchFamily="2" charset="77"/>
                <a:ea typeface="Lato Light" charset="0"/>
                <a:cs typeface="Lato Light" charset="0"/>
              </a:rPr>
              <a:t>You have convinced them to act on what you’ve pitched to them. They become a “customer” of your “business.”</a:t>
            </a:r>
          </a:p>
        </p:txBody>
      </p:sp>
      <p:sp>
        <p:nvSpPr>
          <p:cNvPr id="30" name="Rectangle 29"/>
          <p:cNvSpPr>
            <a:spLocks/>
          </p:cNvSpPr>
          <p:nvPr/>
        </p:nvSpPr>
        <p:spPr bwMode="auto">
          <a:xfrm>
            <a:off x="8193759" y="7634080"/>
            <a:ext cx="6570846" cy="8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r" defTabSz="4572000">
              <a:lnSpc>
                <a:spcPts val="7740"/>
              </a:lnSpc>
            </a:pPr>
            <a:r>
              <a:rPr lang="en-US" b="1" dirty="0">
                <a:solidFill>
                  <a:schemeClr val="bg1"/>
                </a:solidFill>
                <a:latin typeface="Museo Slab 700" panose="02000000000000000000" pitchFamily="2" charset="77"/>
                <a:ea typeface="Lato Black" charset="0"/>
                <a:cs typeface="Lato Black" charset="0"/>
                <a:sym typeface="Bebas Neue" charset="0"/>
              </a:rPr>
              <a:t>PURCHASE</a:t>
            </a:r>
          </a:p>
        </p:txBody>
      </p:sp>
      <p:sp>
        <p:nvSpPr>
          <p:cNvPr id="2" name="Oval 1"/>
          <p:cNvSpPr/>
          <p:nvPr/>
        </p:nvSpPr>
        <p:spPr>
          <a:xfrm>
            <a:off x="382184" y="5631820"/>
            <a:ext cx="1603732" cy="1603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09323" y="5873647"/>
            <a:ext cx="1149453" cy="11494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82184" y="7977554"/>
            <a:ext cx="1603732" cy="1603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9323" y="8219381"/>
            <a:ext cx="1149453" cy="11494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2184" y="3432407"/>
            <a:ext cx="1603732" cy="1603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09323" y="3674234"/>
            <a:ext cx="1149453" cy="11494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>
            <a:spLocks/>
          </p:cNvSpPr>
          <p:nvPr/>
        </p:nvSpPr>
        <p:spPr bwMode="auto">
          <a:xfrm>
            <a:off x="809612" y="5914053"/>
            <a:ext cx="743794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740"/>
              </a:lnSpc>
            </a:pPr>
            <a:r>
              <a:rPr lang="en-US" sz="5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  <a:sym typeface="Bebas Neue" charset="0"/>
              </a:rPr>
              <a:t>02</a:t>
            </a:r>
          </a:p>
        </p:txBody>
      </p:sp>
      <p:sp>
        <p:nvSpPr>
          <p:cNvPr id="57" name="Rectangle 56"/>
          <p:cNvSpPr>
            <a:spLocks/>
          </p:cNvSpPr>
          <p:nvPr/>
        </p:nvSpPr>
        <p:spPr bwMode="auto">
          <a:xfrm>
            <a:off x="809612" y="8259787"/>
            <a:ext cx="743794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740"/>
              </a:lnSpc>
            </a:pPr>
            <a:r>
              <a:rPr lang="en-US" sz="5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  <a:sym typeface="Bebas Neue" charset="0"/>
              </a:rPr>
              <a:t>03</a:t>
            </a:r>
          </a:p>
        </p:txBody>
      </p:sp>
      <p:sp>
        <p:nvSpPr>
          <p:cNvPr id="59" name="Rectangle 58"/>
          <p:cNvSpPr>
            <a:spLocks/>
          </p:cNvSpPr>
          <p:nvPr/>
        </p:nvSpPr>
        <p:spPr bwMode="auto">
          <a:xfrm>
            <a:off x="809612" y="3714640"/>
            <a:ext cx="743793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740"/>
              </a:lnSpc>
            </a:pPr>
            <a:r>
              <a:rPr lang="en-US" sz="5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  <a:sym typeface="Bebas Neue" charset="0"/>
              </a:rPr>
              <a:t>01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506841" y="661433"/>
            <a:ext cx="17364012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The Social Media Funnel Break Down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33" name="Freeform 50">
            <a:extLst>
              <a:ext uri="{FF2B5EF4-FFF2-40B4-BE49-F238E27FC236}">
                <a16:creationId xmlns:a16="http://schemas.microsoft.com/office/drawing/2014/main" id="{C9546502-B29A-C344-A835-FA3D8E20D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85" y="9948057"/>
            <a:ext cx="2470196" cy="2288895"/>
          </a:xfrm>
          <a:custGeom>
            <a:avLst/>
            <a:gdLst>
              <a:gd name="T0" fmla="*/ 0 w 2402"/>
              <a:gd name="T1" fmla="*/ 2227 h 2228"/>
              <a:gd name="T2" fmla="*/ 0 w 2402"/>
              <a:gd name="T3" fmla="*/ 0 h 2228"/>
              <a:gd name="T4" fmla="*/ 2401 w 2402"/>
              <a:gd name="T5" fmla="*/ 0 h 2228"/>
              <a:gd name="T6" fmla="*/ 2401 w 2402"/>
              <a:gd name="T7" fmla="*/ 2227 h 2228"/>
              <a:gd name="T8" fmla="*/ 0 w 2402"/>
              <a:gd name="T9" fmla="*/ 2227 h 2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2" h="2228">
                <a:moveTo>
                  <a:pt x="0" y="2227"/>
                </a:moveTo>
                <a:lnTo>
                  <a:pt x="0" y="0"/>
                </a:lnTo>
                <a:lnTo>
                  <a:pt x="2401" y="0"/>
                </a:lnTo>
                <a:lnTo>
                  <a:pt x="2401" y="2227"/>
                </a:lnTo>
                <a:lnTo>
                  <a:pt x="0" y="222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4" name="Freeform 52">
            <a:extLst>
              <a:ext uri="{FF2B5EF4-FFF2-40B4-BE49-F238E27FC236}">
                <a16:creationId xmlns:a16="http://schemas.microsoft.com/office/drawing/2014/main" id="{A1A4989D-19CA-0048-93F0-F67363D3B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778" y="9581287"/>
            <a:ext cx="951819" cy="2633363"/>
          </a:xfrm>
          <a:custGeom>
            <a:avLst/>
            <a:gdLst>
              <a:gd name="T0" fmla="*/ 0 w 928"/>
              <a:gd name="T1" fmla="*/ 2559 h 2560"/>
              <a:gd name="T2" fmla="*/ 0 w 928"/>
              <a:gd name="T3" fmla="*/ 332 h 2560"/>
              <a:gd name="T4" fmla="*/ 927 w 928"/>
              <a:gd name="T5" fmla="*/ 0 h 2560"/>
              <a:gd name="T6" fmla="*/ 927 w 928"/>
              <a:gd name="T7" fmla="*/ 1895 h 2560"/>
              <a:gd name="T8" fmla="*/ 0 w 928"/>
              <a:gd name="T9" fmla="*/ 2559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8" h="2560">
                <a:moveTo>
                  <a:pt x="0" y="2559"/>
                </a:moveTo>
                <a:lnTo>
                  <a:pt x="0" y="332"/>
                </a:lnTo>
                <a:lnTo>
                  <a:pt x="927" y="0"/>
                </a:lnTo>
                <a:lnTo>
                  <a:pt x="927" y="1895"/>
                </a:lnTo>
                <a:lnTo>
                  <a:pt x="0" y="2559"/>
                </a:ln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6" name="Freeform 54">
            <a:extLst>
              <a:ext uri="{FF2B5EF4-FFF2-40B4-BE49-F238E27FC236}">
                <a16:creationId xmlns:a16="http://schemas.microsoft.com/office/drawing/2014/main" id="{58638224-C65A-EC42-A3F5-3643435D9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596" y="9581289"/>
            <a:ext cx="11878787" cy="1948961"/>
          </a:xfrm>
          <a:custGeom>
            <a:avLst/>
            <a:gdLst>
              <a:gd name="T0" fmla="*/ 0 w 7811"/>
              <a:gd name="T1" fmla="*/ 1895 h 1896"/>
              <a:gd name="T2" fmla="*/ 0 w 7811"/>
              <a:gd name="T3" fmla="*/ 0 h 1896"/>
              <a:gd name="T4" fmla="*/ 7127 w 7811"/>
              <a:gd name="T5" fmla="*/ 0 h 1896"/>
              <a:gd name="T6" fmla="*/ 7810 w 7811"/>
              <a:gd name="T7" fmla="*/ 946 h 1896"/>
              <a:gd name="T8" fmla="*/ 7127 w 7811"/>
              <a:gd name="T9" fmla="*/ 1895 h 1896"/>
              <a:gd name="T10" fmla="*/ 0 w 7811"/>
              <a:gd name="T11" fmla="*/ 1895 h 1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11" h="1896">
                <a:moveTo>
                  <a:pt x="0" y="1895"/>
                </a:moveTo>
                <a:lnTo>
                  <a:pt x="0" y="0"/>
                </a:lnTo>
                <a:lnTo>
                  <a:pt x="7127" y="0"/>
                </a:lnTo>
                <a:lnTo>
                  <a:pt x="7810" y="946"/>
                </a:lnTo>
                <a:lnTo>
                  <a:pt x="7127" y="1895"/>
                </a:lnTo>
                <a:lnTo>
                  <a:pt x="0" y="1895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81C0F1-EC3B-C347-9527-C041C80CD6BE}"/>
              </a:ext>
            </a:extLst>
          </p:cNvPr>
          <p:cNvSpPr/>
          <p:nvPr/>
        </p:nvSpPr>
        <p:spPr>
          <a:xfrm>
            <a:off x="382184" y="10314827"/>
            <a:ext cx="1603732" cy="1603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6F22611-23C2-624A-8599-A9B0C20C6831}"/>
              </a:ext>
            </a:extLst>
          </p:cNvPr>
          <p:cNvSpPr/>
          <p:nvPr/>
        </p:nvSpPr>
        <p:spPr>
          <a:xfrm>
            <a:off x="609323" y="10556654"/>
            <a:ext cx="1149453" cy="11494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A6B414-FB2C-2742-8076-D4983E1D04BA}"/>
              </a:ext>
            </a:extLst>
          </p:cNvPr>
          <p:cNvSpPr>
            <a:spLocks/>
          </p:cNvSpPr>
          <p:nvPr/>
        </p:nvSpPr>
        <p:spPr bwMode="auto">
          <a:xfrm>
            <a:off x="809612" y="10597060"/>
            <a:ext cx="743794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740"/>
              </a:lnSpc>
            </a:pPr>
            <a:r>
              <a:rPr lang="en-US" sz="5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  <a:sym typeface="Bebas Neue" charset="0"/>
              </a:rPr>
              <a:t>04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4C5B891D-A9AB-FC43-9207-70FBF4DD2A5B}"/>
              </a:ext>
            </a:extLst>
          </p:cNvPr>
          <p:cNvSpPr txBox="1">
            <a:spLocks/>
          </p:cNvSpPr>
          <p:nvPr/>
        </p:nvSpPr>
        <p:spPr>
          <a:xfrm>
            <a:off x="3506841" y="10278949"/>
            <a:ext cx="9751959" cy="109421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640"/>
              </a:lnSpc>
            </a:pPr>
            <a:r>
              <a:rPr lang="en-US" sz="1800" dirty="0">
                <a:solidFill>
                  <a:schemeClr val="bg1"/>
                </a:solidFill>
                <a:latin typeface="Museo Slab 300" panose="02000000000000000000" pitchFamily="2" charset="77"/>
                <a:ea typeface="Lato Light" charset="0"/>
                <a:cs typeface="Lato Light" charset="0"/>
              </a:rPr>
              <a:t>Your “client” advocates for your “business” through word-of-mouth referrals. You want to nurture that relationship to keep them advocating for you.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5FE0D5-31AB-4147-AFB3-7B55F585B940}"/>
              </a:ext>
            </a:extLst>
          </p:cNvPr>
          <p:cNvSpPr>
            <a:spLocks/>
          </p:cNvSpPr>
          <p:nvPr/>
        </p:nvSpPr>
        <p:spPr bwMode="auto">
          <a:xfrm>
            <a:off x="3746751" y="9590748"/>
            <a:ext cx="9512049" cy="8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r" defTabSz="4572000">
              <a:lnSpc>
                <a:spcPts val="7740"/>
              </a:lnSpc>
            </a:pPr>
            <a:r>
              <a:rPr lang="en-US" b="1" dirty="0">
                <a:solidFill>
                  <a:schemeClr val="bg1"/>
                </a:solidFill>
                <a:latin typeface="Museo Slab 500" panose="02000000000000000000" pitchFamily="2" charset="77"/>
                <a:ea typeface="Lato Black" charset="0"/>
                <a:cs typeface="Lato Black" charset="0"/>
                <a:sym typeface="Bebas Neue" charset="0"/>
              </a:rPr>
              <a:t>RETENTION / ADVOCACY</a:t>
            </a:r>
          </a:p>
        </p:txBody>
      </p:sp>
    </p:spTree>
    <p:extLst>
      <p:ext uri="{BB962C8B-B14F-4D97-AF65-F5344CB8AC3E}">
        <p14:creationId xmlns:p14="http://schemas.microsoft.com/office/powerpoint/2010/main" val="13387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ubtitle 2"/>
          <p:cNvSpPr txBox="1">
            <a:spLocks/>
          </p:cNvSpPr>
          <p:nvPr/>
        </p:nvSpPr>
        <p:spPr>
          <a:xfrm>
            <a:off x="10344927" y="7915826"/>
            <a:ext cx="3793628" cy="363080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Role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 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Conversing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Characteristics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Real Time | Conversational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Use: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News | Relationships | Crisis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260389" y="7267163"/>
            <a:ext cx="1907895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53A7E8"/>
                </a:solidFill>
                <a:latin typeface="Museo Slab 700" panose="02000000000000000000" pitchFamily="2" charset="77"/>
                <a:ea typeface="Lato Black" charset="0"/>
                <a:cs typeface="Lato Black" charset="0"/>
              </a:rPr>
              <a:t>TWITTER</a:t>
            </a:r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15468942" y="7882955"/>
            <a:ext cx="3793628" cy="363080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Role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 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Inspiring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Characteristics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Visual | Authentic | Mobile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Use: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Visually Brand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6232921" y="7234292"/>
            <a:ext cx="249299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A632A5"/>
                </a:solidFill>
                <a:latin typeface="Museo Slab 700" panose="02000000000000000000" pitchFamily="2" charset="77"/>
                <a:ea typeface="Lato Black" charset="0"/>
                <a:cs typeface="Lato Black" charset="0"/>
              </a:rPr>
              <a:t>INSTAGRAM</a:t>
            </a:r>
          </a:p>
        </p:txBody>
      </p:sp>
      <p:sp>
        <p:nvSpPr>
          <p:cNvPr id="79" name="Subtitle 2"/>
          <p:cNvSpPr txBox="1">
            <a:spLocks/>
          </p:cNvSpPr>
          <p:nvPr/>
        </p:nvSpPr>
        <p:spPr>
          <a:xfrm>
            <a:off x="4981446" y="7882955"/>
            <a:ext cx="3793628" cy="363080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Role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 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Connecting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Characteristics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Visual | Mobile | Video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Use: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Influence | Authority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58491" y="7234292"/>
            <a:ext cx="224773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2F5597"/>
                </a:solidFill>
                <a:latin typeface="Museo Slab 700" panose="02000000000000000000" pitchFamily="2" charset="77"/>
                <a:ea typeface="Lato Black" charset="0"/>
                <a:cs typeface="Lato Black" charset="0"/>
              </a:rPr>
              <a:t>FACEBOOK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14831357" y="5187834"/>
            <a:ext cx="0" cy="419106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9557167" y="5187834"/>
            <a:ext cx="0" cy="419106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93602" y="661433"/>
            <a:ext cx="10990473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PLATFORM OVERVIEW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890130" y="1695232"/>
            <a:ext cx="8638588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ROLES | CHARACTERISTICS | 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49435-3181-C34C-9F9E-98C70B60D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29" y="4684328"/>
            <a:ext cx="2169462" cy="2169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BBC63-5053-FE41-B978-9642F22AE5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94" y="4688538"/>
            <a:ext cx="2169462" cy="2169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51BCD-CB29-1E45-9C58-29915E0A85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056" y="4508534"/>
            <a:ext cx="3361399" cy="25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ubtitle 2"/>
          <p:cNvSpPr txBox="1">
            <a:spLocks/>
          </p:cNvSpPr>
          <p:nvPr/>
        </p:nvSpPr>
        <p:spPr>
          <a:xfrm>
            <a:off x="10344927" y="7915826"/>
            <a:ext cx="3793628" cy="3556938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Dimensions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 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1200x675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600x335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Tricks/Tips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Shoot your photos + videos horizontally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260389" y="7267163"/>
            <a:ext cx="1907895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53A7E8"/>
                </a:solidFill>
                <a:latin typeface="Museo Slab 700" panose="02000000000000000000" pitchFamily="2" charset="77"/>
                <a:ea typeface="Lato Black" charset="0"/>
                <a:cs typeface="Lato Black" charset="0"/>
              </a:rPr>
              <a:t>TWITTER</a:t>
            </a:r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15468942" y="7882955"/>
            <a:ext cx="3793628" cy="41437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Dimensions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 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POST: 1080x1080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STORY: 1080x1920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Tricks/Tips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POST: Crop photo in app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STORY: Take photo vertically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6232921" y="7234292"/>
            <a:ext cx="249299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A632A5"/>
                </a:solidFill>
                <a:latin typeface="Museo Slab 700" panose="02000000000000000000" pitchFamily="2" charset="77"/>
                <a:ea typeface="Lato Black" charset="0"/>
                <a:cs typeface="Lato Black" charset="0"/>
              </a:rPr>
              <a:t>INSTAGRAM</a:t>
            </a:r>
          </a:p>
        </p:txBody>
      </p:sp>
      <p:sp>
        <p:nvSpPr>
          <p:cNvPr id="79" name="Subtitle 2"/>
          <p:cNvSpPr txBox="1">
            <a:spLocks/>
          </p:cNvSpPr>
          <p:nvPr/>
        </p:nvSpPr>
        <p:spPr>
          <a:xfrm>
            <a:off x="4981446" y="7882955"/>
            <a:ext cx="3793628" cy="297011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Dimensions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 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1200x628</a:t>
            </a:r>
          </a:p>
          <a:p>
            <a:pPr>
              <a:lnSpc>
                <a:spcPts val="4040"/>
              </a:lnSpc>
            </a:pPr>
            <a:r>
              <a:rPr lang="en-US" b="1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Tricks/Tips</a:t>
            </a: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:</a:t>
            </a:r>
          </a:p>
          <a:p>
            <a:pPr>
              <a:lnSpc>
                <a:spcPts val="4040"/>
              </a:lnSpc>
            </a:pPr>
            <a:r>
              <a:rPr lang="en-US" dirty="0">
                <a:solidFill>
                  <a:srgbClr val="19232E"/>
                </a:solidFill>
                <a:latin typeface="Adobe Garamond Pro" panose="02020502060506020403" pitchFamily="18" charset="77"/>
                <a:ea typeface="Lato Light" charset="0"/>
                <a:cs typeface="Lato Light" charset="0"/>
              </a:rPr>
              <a:t>Shoot your photos + videos horizontally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58491" y="7234292"/>
            <a:ext cx="224773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2F5597"/>
                </a:solidFill>
                <a:latin typeface="Museo Slab 700" panose="02000000000000000000" pitchFamily="2" charset="77"/>
                <a:ea typeface="Lato Black" charset="0"/>
                <a:cs typeface="Lato Black" charset="0"/>
              </a:rPr>
              <a:t>FACEBOOK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14831357" y="5187834"/>
            <a:ext cx="0" cy="419106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9557167" y="5187834"/>
            <a:ext cx="0" cy="419106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46505" y="661433"/>
            <a:ext cx="10884675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SOCIAL MEDIA SIZING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463736" y="1695232"/>
            <a:ext cx="9491386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FACEBOOK | TWITTER | INSTAGRAM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49435-3181-C34C-9F9E-98C70B60D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29" y="4684328"/>
            <a:ext cx="2169462" cy="2169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BBC63-5053-FE41-B978-9642F22AE5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94" y="4688538"/>
            <a:ext cx="2169462" cy="2169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51BCD-CB29-1E45-9C58-29915E0A85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056" y="4508534"/>
            <a:ext cx="3361399" cy="25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5589152" y="661433"/>
            <a:ext cx="13199411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IDENTIFY YOUR AUDIENCE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BA3D49D-82EF-B04D-93D5-42EF5FC357C2}"/>
              </a:ext>
            </a:extLst>
          </p:cNvPr>
          <p:cNvSpPr txBox="1">
            <a:spLocks/>
          </p:cNvSpPr>
          <p:nvPr/>
        </p:nvSpPr>
        <p:spPr>
          <a:xfrm>
            <a:off x="7663314" y="1695232"/>
            <a:ext cx="9092239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CHOOSE APPROPRIATE 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18CDB-F10D-1C49-83F4-A756EA1533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73" y="2751310"/>
            <a:ext cx="6421756" cy="10537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8EBA1-E10E-3C4D-90BF-B94193757A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25" y="2889873"/>
            <a:ext cx="5731386" cy="10259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D037A-B892-5849-8558-5AA90243654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952" y="2892118"/>
            <a:ext cx="5007044" cy="10257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AC9E64-2C13-D24A-8586-3C849411B495}"/>
              </a:ext>
            </a:extLst>
          </p:cNvPr>
          <p:cNvSpPr txBox="1"/>
          <p:nvPr/>
        </p:nvSpPr>
        <p:spPr>
          <a:xfrm>
            <a:off x="157462" y="13110046"/>
            <a:ext cx="8905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dobe Garamond Pro" panose="02020502060506020403" pitchFamily="18" charset="77"/>
              </a:rPr>
              <a:t>Photo source: </a:t>
            </a:r>
            <a:r>
              <a:rPr lang="en-US" sz="2000" dirty="0" err="1">
                <a:solidFill>
                  <a:srgbClr val="7D7D7D"/>
                </a:solidFill>
                <a:latin typeface="Adobe Garamond Pro" panose="02020502060506020403" pitchFamily="18" charset="77"/>
              </a:rPr>
              <a:t>Spredfast</a:t>
            </a:r>
            <a:endParaRPr lang="en-US" sz="2000" dirty="0">
              <a:latin typeface="Adobe Garamond Pro" panose="02020502060506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653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4487903" y="661433"/>
            <a:ext cx="15401937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EXAMPLE SOCIAL MEDIA POSTS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62D596-97D3-1645-B9C9-D154FC46161A}"/>
              </a:ext>
            </a:extLst>
          </p:cNvPr>
          <p:cNvSpPr txBox="1">
            <a:spLocks/>
          </p:cNvSpPr>
          <p:nvPr/>
        </p:nvSpPr>
        <p:spPr>
          <a:xfrm>
            <a:off x="6321623" y="1695232"/>
            <a:ext cx="11775665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ECU OFFICIAL ACCOUNT – FACEBOOK POSTS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D246F9E-D747-AA4E-904B-71D21A9AC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54" y="2674900"/>
            <a:ext cx="6629400" cy="94996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D1A645-837C-9248-B24B-D581837E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834" y="2674900"/>
            <a:ext cx="7666012" cy="76220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176DC73-8C35-9E44-BCEC-59AD22C4D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5" y="2674900"/>
            <a:ext cx="8308428" cy="92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4487903" y="661433"/>
            <a:ext cx="15401937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EXAMPLE SOCIAL MEDIA POSTS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62D596-97D3-1645-B9C9-D154FC46161A}"/>
              </a:ext>
            </a:extLst>
          </p:cNvPr>
          <p:cNvSpPr txBox="1">
            <a:spLocks/>
          </p:cNvSpPr>
          <p:nvPr/>
        </p:nvSpPr>
        <p:spPr>
          <a:xfrm>
            <a:off x="6448264" y="1695232"/>
            <a:ext cx="11522390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ECU OFFICIAL ACCOUNT – TWITTER POSTS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9A243D-9F3E-9142-BDEB-CE576286F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15" y="2643825"/>
            <a:ext cx="8893819" cy="63169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4BDC7B-C575-AF45-BE0A-3C2D04816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305" y="2643825"/>
            <a:ext cx="7402735" cy="88551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E229BB-516E-EB49-8851-04664532B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0" y="2551943"/>
            <a:ext cx="7033919" cy="89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4487903" y="661433"/>
            <a:ext cx="15401937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EXAMPLE SOCIAL MEDIA POSTS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62D596-97D3-1645-B9C9-D154FC46161A}"/>
              </a:ext>
            </a:extLst>
          </p:cNvPr>
          <p:cNvSpPr txBox="1">
            <a:spLocks/>
          </p:cNvSpPr>
          <p:nvPr/>
        </p:nvSpPr>
        <p:spPr>
          <a:xfrm>
            <a:off x="7153584" y="1695232"/>
            <a:ext cx="10111748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STUDENT AFFAIRS – FACEBOOK POSTS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CBE2F-DCF5-C44D-9802-898B525FF9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199" y="2895542"/>
            <a:ext cx="6032500" cy="731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C7721-A7E1-7D4A-805F-8E7128403D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51" y="2895542"/>
            <a:ext cx="6261100" cy="881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06DD9-554A-464C-8F2B-90F14F8EB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08" y="2895542"/>
            <a:ext cx="57531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4487903" y="661433"/>
            <a:ext cx="15401937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EXAMPLE SOCIAL MEDIA POSTS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62D596-97D3-1645-B9C9-D154FC46161A}"/>
              </a:ext>
            </a:extLst>
          </p:cNvPr>
          <p:cNvSpPr txBox="1">
            <a:spLocks/>
          </p:cNvSpPr>
          <p:nvPr/>
        </p:nvSpPr>
        <p:spPr>
          <a:xfrm>
            <a:off x="7357970" y="1695232"/>
            <a:ext cx="9702982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STUDENT AFFAIRS – TWITTER POSTS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B53B7-1C1C-684D-9CF1-F8968B6E5D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1" y="2586618"/>
            <a:ext cx="4745592" cy="822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A7036-35DD-DE4E-B4DE-BAD533A0C3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107" y="2497261"/>
            <a:ext cx="5046354" cy="9523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9F093-16F1-AA44-9A53-8000CEF79A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43" y="9243995"/>
            <a:ext cx="5677482" cy="41282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21D59B-0B96-7C40-8F79-A0A9687B54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94" y="2551943"/>
            <a:ext cx="4655236" cy="6159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0DE409-64CD-AA47-B8E5-2C395E90AF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117" y="2586618"/>
            <a:ext cx="4699821" cy="8721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7BE1A-C24C-7848-BC8B-8281E21AB4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90" y="2586619"/>
            <a:ext cx="4509346" cy="61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389301" y="661433"/>
            <a:ext cx="1559910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SOCIAL MEDIA BEST PRACTICES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8310129" y="1695232"/>
            <a:ext cx="7798615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TAGGING | EDITING | VISUAL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B7266-0D79-0D4D-BF27-31DC9BF8DCC8}"/>
              </a:ext>
            </a:extLst>
          </p:cNvPr>
          <p:cNvSpPr/>
          <p:nvPr/>
        </p:nvSpPr>
        <p:spPr>
          <a:xfrm>
            <a:off x="640419" y="2716825"/>
            <a:ext cx="9974571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In an age of instant gratification, if something doesn’t catch the eye or “bores” the audience, they will keep moving to the next thing. You have about 5 seconds to hook the viewer.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With that in mind, you want to follow best practices: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Build tags/handles/hashtags INTO the copy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Double check all tags are correct/go to the right account(s)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Break up long copy into different paragraphs + utilize emojis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Copy edit – two sets of eyes on every post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GET VISUAL – size your visuals correctly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Interact and advocate for other university accounts.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AA965-C665-0F43-A399-F04D2D8F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796" y="2716825"/>
            <a:ext cx="6849039" cy="9121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5128-D343-B040-95BF-1B5AEA227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90" y="2716825"/>
            <a:ext cx="6282806" cy="91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214598" y="661433"/>
            <a:ext cx="9948521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CREATIVE SERVICES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264176" y="1695232"/>
            <a:ext cx="9890534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LOGO REVIEW | TICKETS | BRANDING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B7266-0D79-0D4D-BF27-31DC9BF8DCC8}"/>
              </a:ext>
            </a:extLst>
          </p:cNvPr>
          <p:cNvSpPr/>
          <p:nvPr/>
        </p:nvSpPr>
        <p:spPr>
          <a:xfrm>
            <a:off x="2826163" y="2954666"/>
            <a:ext cx="18725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Trademarked graphics and terms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University colors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Diversity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DDA31-F9B0-F54F-876A-306A89990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610" y="2551943"/>
            <a:ext cx="11506200" cy="1018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366A2-F19D-7C46-A288-2BF6D61F6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71" y="5111715"/>
            <a:ext cx="8267755" cy="74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1830376" y="9341002"/>
            <a:ext cx="5620449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rgbClr val="432B6C"/>
                </a:solidFill>
                <a:latin typeface="Museo Slab 700" panose="02000000000000000000" pitchFamily="2" charset="77"/>
                <a:ea typeface="Lato Light" charset="0"/>
                <a:cs typeface="Lato Light" charset="0"/>
              </a:rPr>
              <a:t>Digital Media Specialist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999766" y="10099586"/>
            <a:ext cx="328166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Museo Slab 500" panose="02000000000000000000" pitchFamily="2" charset="77"/>
                <a:ea typeface="Lato" charset="0"/>
                <a:cs typeface="Lato" charset="0"/>
              </a:rPr>
              <a:t>Kristin Zachary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3054" y="661433"/>
            <a:ext cx="10291564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SOCIAL MEDIA TEAM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31762D0-7551-3347-9184-33E823DB2A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b="10054"/>
          <a:stretch>
            <a:fillRect/>
          </a:stretch>
        </p:blipFill>
        <p:spPr>
          <a:xfrm>
            <a:off x="1784559" y="3261934"/>
            <a:ext cx="5712084" cy="5712084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23A8BDC-5CDC-EF42-9EC6-121D64A5BC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>
          <a:xfrm>
            <a:off x="9332783" y="3261935"/>
            <a:ext cx="5712083" cy="5712083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E226A1-0B95-8B43-87DD-3DCFA4E8F2DA}"/>
              </a:ext>
            </a:extLst>
          </p:cNvPr>
          <p:cNvSpPr txBox="1"/>
          <p:nvPr/>
        </p:nvSpPr>
        <p:spPr>
          <a:xfrm>
            <a:off x="9463559" y="9341001"/>
            <a:ext cx="5450531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rgbClr val="432B6C"/>
                </a:solidFill>
                <a:latin typeface="Museo Slab 700" panose="02000000000000000000" pitchFamily="2" charset="77"/>
                <a:ea typeface="Lato Light" charset="0"/>
                <a:cs typeface="Lato Light" charset="0"/>
              </a:rPr>
              <a:t>Social Media Specialist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EC713F-477B-1C4D-A6F2-78E4E1E1668F}"/>
              </a:ext>
            </a:extLst>
          </p:cNvPr>
          <p:cNvSpPr txBox="1"/>
          <p:nvPr/>
        </p:nvSpPr>
        <p:spPr>
          <a:xfrm>
            <a:off x="9870721" y="10099586"/>
            <a:ext cx="4636206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Museo Slab 500" panose="02000000000000000000" pitchFamily="2" charset="77"/>
                <a:ea typeface="Lato" charset="0"/>
                <a:cs typeface="Lato" charset="0"/>
              </a:rPr>
              <a:t>Natalie Shrader-Pruitt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80E2A-1EE6-E243-9D3A-F4FA8C8998BE}"/>
              </a:ext>
            </a:extLst>
          </p:cNvPr>
          <p:cNvSpPr txBox="1"/>
          <p:nvPr/>
        </p:nvSpPr>
        <p:spPr>
          <a:xfrm>
            <a:off x="16110905" y="9341000"/>
            <a:ext cx="725230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rgbClr val="432B6C"/>
                </a:solidFill>
                <a:latin typeface="Museo Slab 700" panose="02000000000000000000" pitchFamily="2" charset="77"/>
                <a:ea typeface="Lato Light" charset="0"/>
                <a:cs typeface="Lato Light" charset="0"/>
              </a:rPr>
              <a:t>SA - Chief of Communications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08F7D-B01C-2C48-9D24-5FAC71BC6511}"/>
              </a:ext>
            </a:extLst>
          </p:cNvPr>
          <p:cNvSpPr txBox="1"/>
          <p:nvPr/>
        </p:nvSpPr>
        <p:spPr>
          <a:xfrm>
            <a:off x="18129879" y="10099585"/>
            <a:ext cx="321434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Museo Slab 500" panose="02000000000000000000" pitchFamily="2" charset="77"/>
                <a:ea typeface="Lato" charset="0"/>
                <a:cs typeface="Lato" charset="0"/>
              </a:rPr>
              <a:t>Emily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Museo Slab 500" panose="02000000000000000000" pitchFamily="2" charset="77"/>
                <a:ea typeface="Lato" charset="0"/>
                <a:cs typeface="Lato" charset="0"/>
              </a:rPr>
              <a:t>McLamb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Museo Slab 500" panose="02000000000000000000" pitchFamily="2" charset="77"/>
              <a:ea typeface="Lato" charset="0"/>
              <a:cs typeface="Lato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5BE32-3D07-7743-A74E-2F8B405C4A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091" y="3261934"/>
            <a:ext cx="5715000" cy="5715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78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8948252" y="661433"/>
            <a:ext cx="648122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STAY ACTIVE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BA3D49D-82EF-B04D-93D5-42EF5FC357C2}"/>
              </a:ext>
            </a:extLst>
          </p:cNvPr>
          <p:cNvSpPr txBox="1">
            <a:spLocks/>
          </p:cNvSpPr>
          <p:nvPr/>
        </p:nvSpPr>
        <p:spPr>
          <a:xfrm>
            <a:off x="8895227" y="1695232"/>
            <a:ext cx="6628423" cy="847799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SCHEDULING CONTENT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9A49F-166D-6646-AA0F-2222EF6307BF}"/>
              </a:ext>
            </a:extLst>
          </p:cNvPr>
          <p:cNvSpPr/>
          <p:nvPr/>
        </p:nvSpPr>
        <p:spPr>
          <a:xfrm>
            <a:off x="639023" y="2543031"/>
            <a:ext cx="21203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Staying active is important, but it can be tedious. This is where using scheduling software can be helpful.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b="1" u="sng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Free: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						    </a:t>
            </a:r>
            <a:r>
              <a:rPr lang="en-US" b="1" u="sng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Affordable: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E77709-D948-BC41-8BE3-67B00A9E97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5" y="5066801"/>
            <a:ext cx="10721808" cy="6701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FE8A8-1CB9-3948-9150-52A4D4CC6E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7" y="9599548"/>
            <a:ext cx="9210105" cy="37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4859AF-D6A9-0E47-8204-15DA2FD4CE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7" y="4116451"/>
            <a:ext cx="9107216" cy="52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87127" y="661433"/>
            <a:ext cx="16203438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MEASURING SOCIAL MARKETING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6077399" y="1695232"/>
            <a:ext cx="12264068" cy="847799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APPLAUSE | CONVERSATION | AMPLIFICATION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00810BF-A149-0349-BBEA-48AFC2F7BE27}"/>
              </a:ext>
            </a:extLst>
          </p:cNvPr>
          <p:cNvGraphicFramePr/>
          <p:nvPr/>
        </p:nvGraphicFramePr>
        <p:xfrm>
          <a:off x="4062941" y="7478981"/>
          <a:ext cx="16251767" cy="6237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EB7266-0D79-0D4D-BF27-31DC9BF8DCC8}"/>
              </a:ext>
            </a:extLst>
          </p:cNvPr>
          <p:cNvSpPr/>
          <p:nvPr/>
        </p:nvSpPr>
        <p:spPr>
          <a:xfrm>
            <a:off x="2826163" y="2954666"/>
            <a:ext cx="187253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Measuring social marketing can help drive content strategy and provide an overall evaluation of what your content means to your audience on different platforms. 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Accurately measuring social marketing can help you deliver the right content to the right audience at the right time. 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Each platform serves a different audience, but measuring all platforms through common buckets can help streamline discussions about what’s working:</a:t>
            </a:r>
          </a:p>
        </p:txBody>
      </p:sp>
    </p:spTree>
    <p:extLst>
      <p:ext uri="{BB962C8B-B14F-4D97-AF65-F5344CB8AC3E}">
        <p14:creationId xmlns:p14="http://schemas.microsoft.com/office/powerpoint/2010/main" val="2049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2113068" y="661433"/>
            <a:ext cx="20151634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SOCIAL MEDIA ACCOUNT MAINTENANCE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BA3D49D-82EF-B04D-93D5-42EF5FC357C2}"/>
              </a:ext>
            </a:extLst>
          </p:cNvPr>
          <p:cNvSpPr txBox="1">
            <a:spLocks/>
          </p:cNvSpPr>
          <p:nvPr/>
        </p:nvSpPr>
        <p:spPr>
          <a:xfrm>
            <a:off x="5573015" y="1695232"/>
            <a:ext cx="13272869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BRANDED HASHTAGS | ACCOUNT REGISTRATION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6201A-D0E1-1B4E-9920-07A263056C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1" y="5296480"/>
            <a:ext cx="10982527" cy="7696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8FD53-6F93-EF48-AF44-63E5D9115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093" y="5296480"/>
            <a:ext cx="10982526" cy="76934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5C544B-932B-D140-B3C5-62D7A993CCF0}"/>
              </a:ext>
            </a:extLst>
          </p:cNvPr>
          <p:cNvSpPr/>
          <p:nvPr/>
        </p:nvSpPr>
        <p:spPr>
          <a:xfrm>
            <a:off x="2826164" y="2615382"/>
            <a:ext cx="18725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To register your social media account with the University, we require: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- consistent content on the accounts for one month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Once the account is registered with the University, you can submit branded hashtags to be added to the University database at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  <a:hlinkClick r:id="rId5"/>
              </a:rPr>
              <a:t>connect.ecu.edu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  <a:hlinkClick r:id="rId5"/>
              </a:rPr>
              <a:t>/registration/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50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4A8BDB-2A2C-B844-8280-9795722395F3}"/>
              </a:ext>
            </a:extLst>
          </p:cNvPr>
          <p:cNvSpPr/>
          <p:nvPr/>
        </p:nvSpPr>
        <p:spPr>
          <a:xfrm>
            <a:off x="2826163" y="2954666"/>
            <a:ext cx="18725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How do you deal with negative responses on social media?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What is the timeline for event advertising? (resharing posts/brand your area)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How and when to use Instagram stories over feed posts? Takeovers?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How and when to leverage new platforms?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How to integrate social listening?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E7A38-C41D-864C-AF18-BA3B7C4E57DF}"/>
              </a:ext>
            </a:extLst>
          </p:cNvPr>
          <p:cNvSpPr txBox="1"/>
          <p:nvPr/>
        </p:nvSpPr>
        <p:spPr>
          <a:xfrm>
            <a:off x="9006784" y="661433"/>
            <a:ext cx="636420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17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892203" y="5334515"/>
            <a:ext cx="10593243" cy="30469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96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SOCIAL MEDIA ACTIVITY</a:t>
            </a:r>
            <a:endParaRPr lang="id-ID" sz="96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5508185" y="661433"/>
            <a:ext cx="13361314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HOW TO DRIVE OUTCOMES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ECA18FDA-64DE-DB45-A481-E900DB583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3025337"/>
              </p:ext>
            </p:extLst>
          </p:nvPr>
        </p:nvGraphicFramePr>
        <p:xfrm>
          <a:off x="6220999" y="2431911"/>
          <a:ext cx="11935652" cy="1105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685F402D-3129-2B4D-BD8C-03050138AD4F}"/>
              </a:ext>
            </a:extLst>
          </p:cNvPr>
          <p:cNvSpPr txBox="1"/>
          <p:nvPr/>
        </p:nvSpPr>
        <p:spPr>
          <a:xfrm>
            <a:off x="157462" y="13110046"/>
            <a:ext cx="8905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dobe Garamond Pro" panose="02020502060506020403" pitchFamily="18" charset="77"/>
              </a:rPr>
              <a:t>Photo source: NC State</a:t>
            </a:r>
          </a:p>
        </p:txBody>
      </p:sp>
    </p:spTree>
    <p:extLst>
      <p:ext uri="{BB962C8B-B14F-4D97-AF65-F5344CB8AC3E}">
        <p14:creationId xmlns:p14="http://schemas.microsoft.com/office/powerpoint/2010/main" val="40833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545082" y="661433"/>
            <a:ext cx="728753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STAY TREND-Y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5673200" y="1695232"/>
            <a:ext cx="13072494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CAPITALIZE ON TRENDS TO PROPEL YOUR BRAND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B7266-0D79-0D4D-BF27-31DC9BF8DCC8}"/>
              </a:ext>
            </a:extLst>
          </p:cNvPr>
          <p:cNvSpPr/>
          <p:nvPr/>
        </p:nvSpPr>
        <p:spPr>
          <a:xfrm>
            <a:off x="2826163" y="2954666"/>
            <a:ext cx="1367279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In the world of going viral on social media, it is important for brands/organizations to stay on top of “viral trends” that they can personalize to their brand to propel themselves into the spotlight.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You don’t always have to use “viral” trends, though. General daily trends, as well as time-sensitive (newsworthy) trends, are also great ones on which to capitalize.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Use the tools you have available.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Twitter’s ”Trends for you” tab.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Follow accounts similar to your organization on both the local and national level to see what performs well for them.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Ask students what they like to see.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76A3B-5DEE-7F44-B3BF-0ACFD2098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114" y="2954666"/>
            <a:ext cx="6376705" cy="80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545082" y="661433"/>
            <a:ext cx="728753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STAY TREND-Y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501419" y="1695232"/>
            <a:ext cx="9416045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CAPITALIZE ON NATIONAL TRENDS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B7266-0D79-0D4D-BF27-31DC9BF8DCC8}"/>
              </a:ext>
            </a:extLst>
          </p:cNvPr>
          <p:cNvSpPr/>
          <p:nvPr/>
        </p:nvSpPr>
        <p:spPr>
          <a:xfrm>
            <a:off x="977485" y="2895542"/>
            <a:ext cx="667564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Three major trends we’ve capitalized on are: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Heart 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The ”woah”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#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BottleCapChallenge</a:t>
            </a:r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Overall trends include: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#TBT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#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MondayMotivation</a:t>
            </a:r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Holidays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#MyPetIn5Words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#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Museo Slab 300" panose="02000000000000000000" pitchFamily="2" charset="77"/>
              </a:rPr>
              <a:t>NationalVideoGamesDay</a:t>
            </a:r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</a:schemeClr>
              </a:solidFill>
              <a:latin typeface="Museo Slab 300" panose="02000000000000000000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4BAD75-B1D0-5743-AF71-EBD0BF2D1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074" y="2895542"/>
            <a:ext cx="5903021" cy="7294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35FA4E-70DC-F747-8CA2-BCFE7639F0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095" y="2895542"/>
            <a:ext cx="5117384" cy="5236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8870DB-4F49-0746-B08D-AB5CA82D8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19" y="2895542"/>
            <a:ext cx="6115291" cy="74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545082" y="661433"/>
            <a:ext cx="728753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STAY TREND-Y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6630195" y="1695232"/>
            <a:ext cx="11158509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ECU OFFICIAL ACCOUNT – VIDEO TRENDS</a:t>
            </a:r>
          </a:p>
        </p:txBody>
      </p:sp>
      <p:pic>
        <p:nvPicPr>
          <p:cNvPr id="2" name="Online Media 1" descr="SEND OFF PARTY old logos.mp4">
            <a:hlinkClick r:id="" action="ppaction://media"/>
            <a:extLst>
              <a:ext uri="{FF2B5EF4-FFF2-40B4-BE49-F238E27FC236}">
                <a16:creationId xmlns:a16="http://schemas.microsoft.com/office/drawing/2014/main" id="{119C2FBC-C0AE-FB42-90B4-899E69E3A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1157" y="2876768"/>
            <a:ext cx="9144000" cy="9144000"/>
          </a:xfrm>
          <a:prstGeom prst="rect">
            <a:avLst/>
          </a:prstGeom>
        </p:spPr>
      </p:pic>
      <p:pic>
        <p:nvPicPr>
          <p:cNvPr id="3" name="Online Media 2" descr="SuperHYPE.mp4">
            <a:hlinkClick r:id="" action="ppaction://media"/>
            <a:extLst>
              <a:ext uri="{FF2B5EF4-FFF2-40B4-BE49-F238E27FC236}">
                <a16:creationId xmlns:a16="http://schemas.microsoft.com/office/drawing/2014/main" id="{EEEB74C1-5BA5-1545-8408-023DC76A56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2493" y="2876768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545082" y="661433"/>
            <a:ext cx="728753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STAY TREND-Y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6630191" y="1695232"/>
            <a:ext cx="11158509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ECU OFFICIAL ACCOUNT – VIDEO TRENDS</a:t>
            </a:r>
          </a:p>
        </p:txBody>
      </p:sp>
      <p:pic>
        <p:nvPicPr>
          <p:cNvPr id="4" name="Online Media 3" descr="Statue PeeDee.mp4">
            <a:hlinkClick r:id="" action="ppaction://media"/>
            <a:extLst>
              <a:ext uri="{FF2B5EF4-FFF2-40B4-BE49-F238E27FC236}">
                <a16:creationId xmlns:a16="http://schemas.microsoft.com/office/drawing/2014/main" id="{25AD4944-9871-7F40-B995-7F18AE796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6149" y="2895542"/>
            <a:ext cx="9144000" cy="9144000"/>
          </a:xfrm>
          <a:prstGeom prst="rect">
            <a:avLst/>
          </a:prstGeom>
        </p:spPr>
      </p:pic>
      <p:pic>
        <p:nvPicPr>
          <p:cNvPr id="5" name="Online Media 4" descr="Ice Cream and Names.mp4">
            <a:hlinkClick r:id="" action="ppaction://media"/>
            <a:extLst>
              <a:ext uri="{FF2B5EF4-FFF2-40B4-BE49-F238E27FC236}">
                <a16:creationId xmlns:a16="http://schemas.microsoft.com/office/drawing/2014/main" id="{E68CD240-BFEE-2444-A93E-66978B2D6B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0923" y="3375962"/>
            <a:ext cx="12380578" cy="69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545082" y="661433"/>
            <a:ext cx="7287536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STAY TREND-Y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368379" y="1695232"/>
            <a:ext cx="9682143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STUDENT AFFAIRS – VIDEO TRENDS</a:t>
            </a:r>
          </a:p>
        </p:txBody>
      </p:sp>
      <p:pic>
        <p:nvPicPr>
          <p:cNvPr id="2" name="Online Media 1" descr="y2mate.com - ecu_grad_shout_outs_2019_95zjPRE6nFA_1080p.mp4">
            <a:hlinkClick r:id="" action="ppaction://media"/>
            <a:extLst>
              <a:ext uri="{FF2B5EF4-FFF2-40B4-BE49-F238E27FC236}">
                <a16:creationId xmlns:a16="http://schemas.microsoft.com/office/drawing/2014/main" id="{B57D0D38-7153-5B46-96C9-F77C54C97B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2495" y="3214232"/>
            <a:ext cx="7287536" cy="7287536"/>
          </a:xfrm>
          <a:prstGeom prst="rect">
            <a:avLst/>
          </a:prstGeom>
        </p:spPr>
      </p:pic>
      <p:pic>
        <p:nvPicPr>
          <p:cNvPr id="3" name="Online Media 2" descr="y2mate.com - pirate_bites_pizza_Zz-cunuqvww_1080p.mp4">
            <a:hlinkClick r:id="" action="ppaction://media"/>
            <a:extLst>
              <a:ext uri="{FF2B5EF4-FFF2-40B4-BE49-F238E27FC236}">
                <a16:creationId xmlns:a16="http://schemas.microsoft.com/office/drawing/2014/main" id="{B493EBCD-F9AE-CA46-B4CB-1E2AAE38D3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9419" y="4077370"/>
            <a:ext cx="9886398" cy="55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EDD1B-15DD-BF40-B8A1-FC0387C6F6E3}"/>
              </a:ext>
            </a:extLst>
          </p:cNvPr>
          <p:cNvSpPr txBox="1"/>
          <p:nvPr/>
        </p:nvSpPr>
        <p:spPr>
          <a:xfrm>
            <a:off x="2797516" y="661433"/>
            <a:ext cx="18782670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rgbClr val="19232E"/>
                </a:solidFill>
                <a:latin typeface="Museo Slab 700" panose="02000000000000000000" pitchFamily="2" charset="77"/>
                <a:ea typeface="Lato Heavy" charset="0"/>
                <a:cs typeface="Lato Heavy" charset="0"/>
              </a:rPr>
              <a:t>CREATING A SOCIAL MEDIA STRATEGY</a:t>
            </a:r>
            <a:endParaRPr lang="id-ID" sz="7200" b="1" dirty="0">
              <a:solidFill>
                <a:srgbClr val="19232E"/>
              </a:solidFill>
              <a:latin typeface="Museo Slab 700" panose="02000000000000000000" pitchFamily="2" charset="77"/>
              <a:ea typeface="Lato Heavy" charset="0"/>
              <a:cs typeface="Lato Heavy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A86A5-C93D-AE40-B064-EA21C2B2E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33" y="2895542"/>
            <a:ext cx="14065583" cy="1019754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BA3D49D-82EF-B04D-93D5-42EF5FC357C2}"/>
              </a:ext>
            </a:extLst>
          </p:cNvPr>
          <p:cNvSpPr txBox="1">
            <a:spLocks/>
          </p:cNvSpPr>
          <p:nvPr/>
        </p:nvSpPr>
        <p:spPr>
          <a:xfrm>
            <a:off x="10212082" y="1695232"/>
            <a:ext cx="3994689" cy="856711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300" dirty="0">
                <a:solidFill>
                  <a:srgbClr val="19232E"/>
                </a:solidFill>
                <a:latin typeface="Adobe Garamond Pro" panose="02020502060506020403" pitchFamily="18" charset="77"/>
                <a:ea typeface="Lato" charset="0"/>
                <a:cs typeface="Lato" charset="0"/>
              </a:rPr>
              <a:t>SMART GOALS</a:t>
            </a:r>
          </a:p>
        </p:txBody>
      </p:sp>
    </p:spTree>
    <p:extLst>
      <p:ext uri="{BB962C8B-B14F-4D97-AF65-F5344CB8AC3E}">
        <p14:creationId xmlns:p14="http://schemas.microsoft.com/office/powerpoint/2010/main" val="41278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Jetfabrik - Coloured 17 - Light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0E80C9"/>
      </a:accent1>
      <a:accent2>
        <a:srgbClr val="119CF4"/>
      </a:accent2>
      <a:accent3>
        <a:srgbClr val="445469"/>
      </a:accent3>
      <a:accent4>
        <a:srgbClr val="8AC153"/>
      </a:accent4>
      <a:accent5>
        <a:srgbClr val="BAEF69"/>
      </a:accent5>
      <a:accent6>
        <a:srgbClr val="A9A8AB"/>
      </a:accent6>
      <a:hlink>
        <a:srgbClr val="0E80C9"/>
      </a:hlink>
      <a:folHlink>
        <a:srgbClr val="0EA3FF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FF7B1174C924BAC85B7FA0FB5F168" ma:contentTypeVersion="5" ma:contentTypeDescription="Create a new document." ma:contentTypeScope="" ma:versionID="1a1100e69e5319cd18129924f819a987">
  <xsd:schema xmlns:xsd="http://www.w3.org/2001/XMLSchema" xmlns:xs="http://www.w3.org/2001/XMLSchema" xmlns:p="http://schemas.microsoft.com/office/2006/metadata/properties" xmlns:ns2="a157e9eb-076e-46b5-8cae-a9e9399af1ef" targetNamespace="http://schemas.microsoft.com/office/2006/metadata/properties" ma:root="true" ma:fieldsID="9dbb74ab04d78f96da9be2d2f17dfedd" ns2:_="">
    <xsd:import namespace="a157e9eb-076e-46b5-8cae-a9e9399af1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57e9eb-076e-46b5-8cae-a9e9399af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8474EC-4185-451E-8E1D-337100B58F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57e9eb-076e-46b5-8cae-a9e9399af1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7FE130-D0B9-426D-88F5-59F7CD67DD73}">
  <ds:schemaRefs>
    <ds:schemaRef ds:uri="http://purl.org/dc/elements/1.1/"/>
    <ds:schemaRef ds:uri="http://schemas.microsoft.com/office/2006/documentManagement/types"/>
    <ds:schemaRef ds:uri="a157e9eb-076e-46b5-8cae-a9e9399af1ef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155CB36-04E5-474B-9EA4-44E5DAAF41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31592</TotalTime>
  <Words>977</Words>
  <Application>Microsoft Office PowerPoint</Application>
  <PresentationFormat>Custom</PresentationFormat>
  <Paragraphs>195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Garamond Pro</vt:lpstr>
      <vt:lpstr>Arial</vt:lpstr>
      <vt:lpstr>Calibri</vt:lpstr>
      <vt:lpstr>Lato</vt:lpstr>
      <vt:lpstr>Lato Bold</vt:lpstr>
      <vt:lpstr>Lato Light</vt:lpstr>
      <vt:lpstr>Museo Slab 300</vt:lpstr>
      <vt:lpstr>Museo Slab 500</vt:lpstr>
      <vt:lpstr>Museo Slab 700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Jetfabrik</dc:creator>
  <cp:keywords/>
  <dc:description/>
  <cp:lastModifiedBy>Ballengee, Matthew</cp:lastModifiedBy>
  <cp:revision>3146</cp:revision>
  <cp:lastPrinted>2019-09-18T12:05:09Z</cp:lastPrinted>
  <dcterms:created xsi:type="dcterms:W3CDTF">2014-11-12T21:47:38Z</dcterms:created>
  <dcterms:modified xsi:type="dcterms:W3CDTF">2021-05-20T20:01:52Z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0x010100DD2FF7B1174C924BAC85B7FA0FB5F168</vt:lpwstr>
  </property>
</Properties>
</file>